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25" r:id="rId1"/>
  </p:sldMasterIdLst>
  <p:notesMasterIdLst>
    <p:notesMasterId r:id="rId44"/>
  </p:notesMasterIdLst>
  <p:sldIdLst>
    <p:sldId id="256" r:id="rId2"/>
    <p:sldId id="877" r:id="rId3"/>
    <p:sldId id="1952" r:id="rId4"/>
    <p:sldId id="1972" r:id="rId5"/>
    <p:sldId id="1973" r:id="rId6"/>
    <p:sldId id="1974" r:id="rId7"/>
    <p:sldId id="1975" r:id="rId8"/>
    <p:sldId id="1976" r:id="rId9"/>
    <p:sldId id="1977" r:id="rId10"/>
    <p:sldId id="1978" r:id="rId11"/>
    <p:sldId id="1980" r:id="rId12"/>
    <p:sldId id="1979" r:id="rId13"/>
    <p:sldId id="732" r:id="rId14"/>
    <p:sldId id="474" r:id="rId15"/>
    <p:sldId id="1307" r:id="rId16"/>
    <p:sldId id="1610" r:id="rId17"/>
    <p:sldId id="1987" r:id="rId18"/>
    <p:sldId id="1526" r:id="rId19"/>
    <p:sldId id="1982" r:id="rId20"/>
    <p:sldId id="280" r:id="rId21"/>
    <p:sldId id="281" r:id="rId22"/>
    <p:sldId id="282" r:id="rId23"/>
    <p:sldId id="261" r:id="rId24"/>
    <p:sldId id="1983" r:id="rId25"/>
    <p:sldId id="263" r:id="rId26"/>
    <p:sldId id="264" r:id="rId27"/>
    <p:sldId id="271" r:id="rId28"/>
    <p:sldId id="266" r:id="rId29"/>
    <p:sldId id="267" r:id="rId30"/>
    <p:sldId id="279" r:id="rId31"/>
    <p:sldId id="270" r:id="rId32"/>
    <p:sldId id="268" r:id="rId33"/>
    <p:sldId id="269" r:id="rId34"/>
    <p:sldId id="272" r:id="rId35"/>
    <p:sldId id="273" r:id="rId36"/>
    <p:sldId id="1984" r:id="rId37"/>
    <p:sldId id="276" r:id="rId38"/>
    <p:sldId id="1985" r:id="rId39"/>
    <p:sldId id="283" r:id="rId40"/>
    <p:sldId id="1986" r:id="rId41"/>
    <p:sldId id="278" r:id="rId42"/>
    <p:sldId id="277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EF7"/>
    <a:srgbClr val="F5EED6"/>
    <a:srgbClr val="009698"/>
    <a:srgbClr val="E1F6FE"/>
    <a:srgbClr val="009497"/>
    <a:srgbClr val="FE4C4D"/>
    <a:srgbClr val="2E6296"/>
    <a:srgbClr val="CBFFCC"/>
    <a:srgbClr val="CCFEFE"/>
    <a:srgbClr val="0118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21.sv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4.pn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image" Target="../media/image42.svg"/><Relationship Id="rId1" Type="http://schemas.openxmlformats.org/officeDocument/2006/relationships/image" Target="../media/image33.png"/><Relationship Id="rId6" Type="http://schemas.openxmlformats.org/officeDocument/2006/relationships/image" Target="../media/image46.svg"/><Relationship Id="rId5" Type="http://schemas.openxmlformats.org/officeDocument/2006/relationships/image" Target="../media/image35.png"/><Relationship Id="rId10" Type="http://schemas.openxmlformats.org/officeDocument/2006/relationships/image" Target="../media/image50.svg"/><Relationship Id="rId4" Type="http://schemas.openxmlformats.org/officeDocument/2006/relationships/image" Target="../media/image44.svg"/><Relationship Id="rId9" Type="http://schemas.openxmlformats.org/officeDocument/2006/relationships/image" Target="../media/image37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3.svg"/><Relationship Id="rId1" Type="http://schemas.openxmlformats.org/officeDocument/2006/relationships/image" Target="../media/image39.png"/><Relationship Id="rId6" Type="http://schemas.openxmlformats.org/officeDocument/2006/relationships/image" Target="../media/image57.svg"/><Relationship Id="rId5" Type="http://schemas.openxmlformats.org/officeDocument/2006/relationships/image" Target="../media/image41.png"/><Relationship Id="rId4" Type="http://schemas.openxmlformats.org/officeDocument/2006/relationships/image" Target="../media/image55.sv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2.svg"/><Relationship Id="rId1" Type="http://schemas.openxmlformats.org/officeDocument/2006/relationships/image" Target="../media/image44.png"/><Relationship Id="rId6" Type="http://schemas.openxmlformats.org/officeDocument/2006/relationships/image" Target="../media/image66.svg"/><Relationship Id="rId5" Type="http://schemas.openxmlformats.org/officeDocument/2006/relationships/image" Target="../media/image46.png"/><Relationship Id="rId4" Type="http://schemas.openxmlformats.org/officeDocument/2006/relationships/image" Target="../media/image64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21.sv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4.pn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image" Target="../media/image42.svg"/><Relationship Id="rId1" Type="http://schemas.openxmlformats.org/officeDocument/2006/relationships/image" Target="../media/image33.png"/><Relationship Id="rId6" Type="http://schemas.openxmlformats.org/officeDocument/2006/relationships/image" Target="../media/image46.svg"/><Relationship Id="rId5" Type="http://schemas.openxmlformats.org/officeDocument/2006/relationships/image" Target="../media/image35.png"/><Relationship Id="rId10" Type="http://schemas.openxmlformats.org/officeDocument/2006/relationships/image" Target="../media/image50.svg"/><Relationship Id="rId4" Type="http://schemas.openxmlformats.org/officeDocument/2006/relationships/image" Target="../media/image44.svg"/><Relationship Id="rId9" Type="http://schemas.openxmlformats.org/officeDocument/2006/relationships/image" Target="../media/image37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3.svg"/><Relationship Id="rId1" Type="http://schemas.openxmlformats.org/officeDocument/2006/relationships/image" Target="../media/image39.png"/><Relationship Id="rId6" Type="http://schemas.openxmlformats.org/officeDocument/2006/relationships/image" Target="../media/image57.svg"/><Relationship Id="rId5" Type="http://schemas.openxmlformats.org/officeDocument/2006/relationships/image" Target="../media/image41.png"/><Relationship Id="rId4" Type="http://schemas.openxmlformats.org/officeDocument/2006/relationships/image" Target="../media/image55.sv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2.svg"/><Relationship Id="rId1" Type="http://schemas.openxmlformats.org/officeDocument/2006/relationships/image" Target="../media/image44.png"/><Relationship Id="rId6" Type="http://schemas.openxmlformats.org/officeDocument/2006/relationships/image" Target="../media/image66.svg"/><Relationship Id="rId5" Type="http://schemas.openxmlformats.org/officeDocument/2006/relationships/image" Target="../media/image46.png"/><Relationship Id="rId4" Type="http://schemas.openxmlformats.org/officeDocument/2006/relationships/image" Target="../media/image6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84499E-8A07-4817-A165-ABDC0AD66FF4}" type="doc">
      <dgm:prSet loTypeId="urn:microsoft.com/office/officeart/2008/layout/BubblePictureList" loCatId="picture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s-ES"/>
        </a:p>
      </dgm:t>
    </dgm:pt>
    <dgm:pt modelId="{67ADBCC4-EAB1-476E-93C8-DF1E4981AE52}">
      <dgm:prSet phldrT="[Texto]" custT="1"/>
      <dgm:spPr/>
      <dgm:t>
        <a:bodyPr/>
        <a:lstStyle/>
        <a:p>
          <a:r>
            <a:rPr lang="en-US" sz="1300" noProof="0" dirty="0" err="1" smtClean="0">
              <a:solidFill>
                <a:schemeClr val="accent1">
                  <a:lumMod val="75000"/>
                </a:schemeClr>
              </a:solidFill>
            </a:rPr>
            <a:t>По-великодушни</a:t>
          </a:r>
          <a:r>
            <a:rPr lang="bg-BG" sz="1300" noProof="0" dirty="0" smtClean="0">
              <a:solidFill>
                <a:schemeClr val="accent1">
                  <a:lumMod val="75000"/>
                </a:schemeClr>
              </a:solidFill>
            </a:rPr>
            <a:t> сме</a:t>
          </a:r>
          <a:r>
            <a:rPr lang="en-US" sz="1300" noProof="0" dirty="0" smtClean="0">
              <a:solidFill>
                <a:schemeClr val="accent1">
                  <a:lumMod val="75000"/>
                </a:schemeClr>
              </a:solidFill>
            </a:rPr>
            <a:t> </a:t>
          </a:r>
          <a:r>
            <a:rPr lang="en-US" sz="1300" noProof="0" dirty="0">
              <a:solidFill>
                <a:schemeClr val="accent1">
                  <a:lumMod val="75000"/>
                </a:schemeClr>
              </a:solidFill>
            </a:rPr>
            <a:t>от останалите</a:t>
          </a:r>
        </a:p>
      </dgm:t>
    </dgm:pt>
    <dgm:pt modelId="{83EC48DC-F160-4D09-9FF8-8E3310FEB70D}" type="parTrans" cxnId="{FEA70C86-F04F-4115-A70E-C1343356D933}">
      <dgm:prSet/>
      <dgm:spPr/>
      <dgm:t>
        <a:bodyPr/>
        <a:lstStyle/>
        <a:p>
          <a:endParaRPr lang="en-US" noProof="0" dirty="0"/>
        </a:p>
      </dgm:t>
    </dgm:pt>
    <dgm:pt modelId="{CE97B8BA-D333-47C0-BFA9-6EB02A4D1D45}" type="sibTrans" cxnId="{FEA70C86-F04F-4115-A70E-C1343356D933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 noProof="0" dirty="0"/>
        </a:p>
      </dgm:t>
      <dgm:extLst>
        <a:ext uri="{E40237B7-FDA0-4F09-8148-C483321AD2D9}">
          <dgm14:cNvPr xmlns:dgm14="http://schemas.microsoft.com/office/drawing/2010/diagram" id="0" name="" descr="Corazón"/>
        </a:ext>
      </dgm:extLst>
    </dgm:pt>
    <dgm:pt modelId="{0BE23F0F-3AFC-4C3E-B613-CC318D834AB9}">
      <dgm:prSet phldrT="[Texto]" custT="1"/>
      <dgm:spPr/>
      <dgm:t>
        <a:bodyPr/>
        <a:lstStyle/>
        <a:p>
          <a:r>
            <a:rPr lang="en-US" sz="1300" noProof="0" dirty="0">
              <a:solidFill>
                <a:schemeClr val="accent1">
                  <a:lumMod val="75000"/>
                </a:schemeClr>
              </a:solidFill>
            </a:rPr>
            <a:t>Имаме по-голяма леглова база в </a:t>
          </a:r>
          <a:r>
            <a:rPr lang="bg-BG" sz="1300" noProof="0" dirty="0" smtClean="0">
              <a:solidFill>
                <a:schemeClr val="accent1">
                  <a:lumMod val="75000"/>
                </a:schemeClr>
              </a:solidFill>
            </a:rPr>
            <a:t>и</a:t>
          </a:r>
          <a:r>
            <a:rPr lang="en-US" sz="1300" noProof="0" dirty="0" err="1" smtClean="0">
              <a:solidFill>
                <a:schemeClr val="accent1">
                  <a:lumMod val="75000"/>
                </a:schemeClr>
              </a:solidFill>
            </a:rPr>
            <a:t>нтензивни</a:t>
          </a:r>
          <a:r>
            <a:rPr lang="en-US" sz="1300" noProof="0" dirty="0" smtClean="0">
              <a:solidFill>
                <a:schemeClr val="accent1">
                  <a:lumMod val="75000"/>
                </a:schemeClr>
              </a:solidFill>
            </a:rPr>
            <a:t> </a:t>
          </a:r>
          <a:r>
            <a:rPr lang="en-US" sz="1300" noProof="0" dirty="0" err="1" smtClean="0">
              <a:solidFill>
                <a:schemeClr val="accent1">
                  <a:lumMod val="75000"/>
                </a:schemeClr>
              </a:solidFill>
            </a:rPr>
            <a:t>отделения</a:t>
          </a:r>
          <a:endParaRPr lang="en-US" sz="1300" noProof="0" dirty="0">
            <a:solidFill>
              <a:schemeClr val="accent1">
                <a:lumMod val="75000"/>
              </a:schemeClr>
            </a:solidFill>
          </a:endParaRPr>
        </a:p>
      </dgm:t>
    </dgm:pt>
    <dgm:pt modelId="{CA64E3DC-EBA7-45A5-88FC-C5DC7FB02A1C}" type="parTrans" cxnId="{4CAC80DA-34D6-40E7-A39E-BB1657F0E791}">
      <dgm:prSet/>
      <dgm:spPr/>
      <dgm:t>
        <a:bodyPr/>
        <a:lstStyle/>
        <a:p>
          <a:endParaRPr lang="en-US" noProof="0" dirty="0"/>
        </a:p>
      </dgm:t>
    </dgm:pt>
    <dgm:pt modelId="{4C236617-671D-4D54-B2E0-F7353D823D7A}" type="sibTrans" cxnId="{4CAC80DA-34D6-40E7-A39E-BB1657F0E791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 noProof="0" dirty="0"/>
        </a:p>
      </dgm:t>
      <dgm:extLst>
        <a:ext uri="{E40237B7-FDA0-4F09-8148-C483321AD2D9}">
          <dgm14:cNvPr xmlns:dgm14="http://schemas.microsoft.com/office/drawing/2010/diagram" id="0" name="" descr="Latido"/>
        </a:ext>
      </dgm:extLst>
    </dgm:pt>
    <dgm:pt modelId="{A91C0AE7-94C0-4132-8E92-9201FB07280B}">
      <dgm:prSet phldrT="[Texto]" custT="1"/>
      <dgm:spPr/>
      <dgm:t>
        <a:bodyPr/>
        <a:lstStyle/>
        <a:p>
          <a:r>
            <a:rPr lang="en-US" sz="1300" noProof="0" dirty="0">
              <a:solidFill>
                <a:schemeClr val="accent1">
                  <a:lumMod val="75000"/>
                </a:schemeClr>
              </a:solidFill>
            </a:rPr>
            <a:t>Висока честота на пътните произшествия</a:t>
          </a:r>
        </a:p>
      </dgm:t>
    </dgm:pt>
    <dgm:pt modelId="{D1E3E81E-7D00-4A17-BC6B-A896318F0633}" type="parTrans" cxnId="{7DA37FEF-B587-421F-838A-B3AA3079BD59}">
      <dgm:prSet/>
      <dgm:spPr/>
      <dgm:t>
        <a:bodyPr/>
        <a:lstStyle/>
        <a:p>
          <a:endParaRPr lang="en-US" noProof="0" dirty="0"/>
        </a:p>
      </dgm:t>
    </dgm:pt>
    <dgm:pt modelId="{8F94FE1E-EC11-4FE0-AA94-0512145B39D3}" type="sibTrans" cxnId="{7DA37FEF-B587-421F-838A-B3AA3079BD59}">
      <dgm:prSet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 noProof="0" dirty="0"/>
        </a:p>
      </dgm:t>
      <dgm:extLst>
        <a:ext uri="{E40237B7-FDA0-4F09-8148-C483321AD2D9}">
          <dgm14:cNvPr xmlns:dgm14="http://schemas.microsoft.com/office/drawing/2010/diagram" id="0" name="" descr="Coche"/>
        </a:ext>
      </dgm:extLst>
    </dgm:pt>
    <dgm:pt modelId="{20FFF6F6-B4E3-4582-9149-C90AADDB56D0}">
      <dgm:prSet phldrT="[Texto]" custT="1"/>
      <dgm:spPr/>
      <dgm:t>
        <a:bodyPr/>
        <a:lstStyle/>
        <a:p>
          <a:r>
            <a:rPr lang="en-US" sz="1300" noProof="0" dirty="0">
              <a:solidFill>
                <a:schemeClr val="accent1">
                  <a:lumMod val="75000"/>
                </a:schemeClr>
              </a:solidFill>
            </a:rPr>
            <a:t>Законът за донорството е базиран на презумпция за съгласие </a:t>
          </a:r>
        </a:p>
      </dgm:t>
    </dgm:pt>
    <dgm:pt modelId="{794DD8CE-DD9A-40FF-B2C9-EFC3452AEB18}" type="parTrans" cxnId="{9AF02978-8D12-4966-9AA8-A188A493FD66}">
      <dgm:prSet/>
      <dgm:spPr/>
      <dgm:t>
        <a:bodyPr/>
        <a:lstStyle/>
        <a:p>
          <a:endParaRPr lang="en-US" noProof="0" dirty="0"/>
        </a:p>
      </dgm:t>
    </dgm:pt>
    <dgm:pt modelId="{EB7EF8DF-C2D5-4982-BE68-1025EDF2EC87}" type="sibTrans" cxnId="{9AF02978-8D12-4966-9AA8-A188A493FD66}">
      <dgm:prSet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 noProof="0" dirty="0"/>
        </a:p>
      </dgm:t>
      <dgm:extLst>
        <a:ext uri="{E40237B7-FDA0-4F09-8148-C483321AD2D9}">
          <dgm14:cNvPr xmlns:dgm14="http://schemas.microsoft.com/office/drawing/2010/diagram" id="0" name="" descr="Martillo de juez"/>
        </a:ext>
      </dgm:extLst>
    </dgm:pt>
    <dgm:pt modelId="{B7484CF9-16A1-4CAD-A462-45B10248EEF4}">
      <dgm:prSet phldrT="[Texto]" custT="1"/>
      <dgm:spPr/>
      <dgm:t>
        <a:bodyPr/>
        <a:lstStyle/>
        <a:p>
          <a:r>
            <a:rPr lang="en-US" sz="1300" noProof="0" dirty="0">
              <a:solidFill>
                <a:schemeClr val="accent1">
                  <a:lumMod val="75000"/>
                </a:schemeClr>
              </a:solidFill>
            </a:rPr>
            <a:t>Провеждаме </a:t>
          </a:r>
          <a:r>
            <a:rPr lang="en-US" sz="1300" noProof="0" dirty="0" err="1">
              <a:solidFill>
                <a:schemeClr val="accent1">
                  <a:lumMod val="75000"/>
                </a:schemeClr>
              </a:solidFill>
            </a:rPr>
            <a:t>много</a:t>
          </a:r>
          <a:r>
            <a:rPr lang="en-US" sz="1300" noProof="0" dirty="0">
              <a:solidFill>
                <a:schemeClr val="accent1">
                  <a:lumMod val="75000"/>
                </a:schemeClr>
              </a:solidFill>
            </a:rPr>
            <a:t> </a:t>
          </a:r>
          <a:r>
            <a:rPr lang="en-US" sz="1300" noProof="0" dirty="0" err="1" smtClean="0">
              <a:solidFill>
                <a:schemeClr val="accent1">
                  <a:lumMod val="75000"/>
                </a:schemeClr>
              </a:solidFill>
            </a:rPr>
            <a:t>кампании</a:t>
          </a:r>
          <a:r>
            <a:rPr lang="en-US" sz="1300" noProof="0" dirty="0" smtClean="0">
              <a:solidFill>
                <a:schemeClr val="accent1">
                  <a:lumMod val="75000"/>
                </a:schemeClr>
              </a:solidFill>
            </a:rPr>
            <a:t> </a:t>
          </a:r>
          <a:r>
            <a:rPr lang="en-US" sz="1300" noProof="0" dirty="0">
              <a:solidFill>
                <a:schemeClr val="accent1">
                  <a:lumMod val="75000"/>
                </a:schemeClr>
              </a:solidFill>
            </a:rPr>
            <a:t>за повишаване на информираността</a:t>
          </a:r>
        </a:p>
      </dgm:t>
    </dgm:pt>
    <dgm:pt modelId="{FBD36EF6-CA8D-461A-99AA-EB9D94ACDB74}" type="parTrans" cxnId="{A4FE7D90-D337-44B5-8EAD-F93A7E1A5909}">
      <dgm:prSet/>
      <dgm:spPr/>
      <dgm:t>
        <a:bodyPr/>
        <a:lstStyle/>
        <a:p>
          <a:endParaRPr lang="en-US" noProof="0" dirty="0"/>
        </a:p>
      </dgm:t>
    </dgm:pt>
    <dgm:pt modelId="{B5E279C1-0A3E-4E06-A468-B94F38A6A2F4}" type="sibTrans" cxnId="{A4FE7D90-D337-44B5-8EAD-F93A7E1A5909}">
      <dgm:prSet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 noProof="0" dirty="0"/>
        </a:p>
      </dgm:t>
      <dgm:extLst>
        <a:ext uri="{E40237B7-FDA0-4F09-8148-C483321AD2D9}">
          <dgm14:cNvPr xmlns:dgm14="http://schemas.microsoft.com/office/drawing/2010/diagram" id="0" name="" descr="Micrófono de radiocomunicación"/>
        </a:ext>
      </dgm:extLst>
    </dgm:pt>
    <dgm:pt modelId="{13362A46-AECF-42B4-8CA5-FEFC160916BC}">
      <dgm:prSet phldrT="[Texto]" custT="1"/>
      <dgm:spPr/>
      <dgm:t>
        <a:bodyPr/>
        <a:lstStyle/>
        <a:p>
          <a:r>
            <a:rPr lang="en-US" sz="1300" noProof="0" dirty="0">
              <a:solidFill>
                <a:schemeClr val="accent1">
                  <a:lumMod val="75000"/>
                </a:schemeClr>
              </a:solidFill>
            </a:rPr>
            <a:t>Силно религиозни сме</a:t>
          </a:r>
        </a:p>
      </dgm:t>
    </dgm:pt>
    <dgm:pt modelId="{1DD6B382-9E6C-403C-8C24-DED86557A46D}" type="parTrans" cxnId="{83C1D3DA-E08C-4EED-93F7-1B056837893F}">
      <dgm:prSet/>
      <dgm:spPr/>
      <dgm:t>
        <a:bodyPr/>
        <a:lstStyle/>
        <a:p>
          <a:endParaRPr lang="en-US" noProof="0" dirty="0"/>
        </a:p>
      </dgm:t>
    </dgm:pt>
    <dgm:pt modelId="{A904EC8D-5D9E-4F33-8A92-5563584E2D89}" type="sibTrans" cxnId="{83C1D3DA-E08C-4EED-93F7-1B056837893F}">
      <dgm:prSet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 noProof="0" dirty="0"/>
        </a:p>
      </dgm:t>
      <dgm:extLst>
        <a:ext uri="{E40237B7-FDA0-4F09-8148-C483321AD2D9}">
          <dgm14:cNvPr xmlns:dgm14="http://schemas.microsoft.com/office/drawing/2010/diagram" id="0" name="" descr="Profesor"/>
        </a:ext>
      </dgm:extLst>
    </dgm:pt>
    <dgm:pt modelId="{EF47EBD9-654C-47A1-88C6-D915DCA09D2D}" type="pres">
      <dgm:prSet presAssocID="{A184499E-8A07-4817-A165-ABDC0AD66FF4}" presName="Name0" presStyleCnt="0">
        <dgm:presLayoutVars>
          <dgm:chMax val="8"/>
          <dgm:chPref val="8"/>
          <dgm:dir/>
        </dgm:presLayoutVars>
      </dgm:prSet>
      <dgm:spPr/>
      <dgm:t>
        <a:bodyPr/>
        <a:lstStyle/>
        <a:p>
          <a:endParaRPr lang="bg-BG"/>
        </a:p>
      </dgm:t>
    </dgm:pt>
    <dgm:pt modelId="{CBE09683-E6F9-469C-A770-936EEB946990}" type="pres">
      <dgm:prSet presAssocID="{67ADBCC4-EAB1-476E-93C8-DF1E4981AE52}" presName="parent_text_1" presStyleLbl="revTx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8F02FB2F-7621-46DC-AFD6-E4E58C343C43}" type="pres">
      <dgm:prSet presAssocID="{67ADBCC4-EAB1-476E-93C8-DF1E4981AE52}" presName="image_accent_1" presStyleCnt="0"/>
      <dgm:spPr/>
    </dgm:pt>
    <dgm:pt modelId="{DE6BC9D8-B6E2-4846-8412-797BA590627E}" type="pres">
      <dgm:prSet presAssocID="{67ADBCC4-EAB1-476E-93C8-DF1E4981AE52}" presName="imageAccentRepeatNode" presStyleLbl="alignNode1" presStyleIdx="0" presStyleCnt="11"/>
      <dgm:spPr/>
    </dgm:pt>
    <dgm:pt modelId="{067DD29E-1D40-43FE-8DDD-BBC7C111364A}" type="pres">
      <dgm:prSet presAssocID="{67ADBCC4-EAB1-476E-93C8-DF1E4981AE52}" presName="accent_1" presStyleLbl="alignNode1" presStyleIdx="1" presStyleCnt="11"/>
      <dgm:spPr/>
    </dgm:pt>
    <dgm:pt modelId="{15501B6E-B130-4FE5-8DE3-BBC65E090F94}" type="pres">
      <dgm:prSet presAssocID="{CE97B8BA-D333-47C0-BFA9-6EB02A4D1D45}" presName="image_1" presStyleCnt="0"/>
      <dgm:spPr/>
    </dgm:pt>
    <dgm:pt modelId="{580554AF-7856-4A76-8080-55977065EFAB}" type="pres">
      <dgm:prSet presAssocID="{CE97B8BA-D333-47C0-BFA9-6EB02A4D1D45}" presName="imageRepeatNode" presStyleLbl="fgImgPlace1" presStyleIdx="0" presStyleCnt="6"/>
      <dgm:spPr/>
      <dgm:t>
        <a:bodyPr/>
        <a:lstStyle/>
        <a:p>
          <a:endParaRPr lang="bg-BG"/>
        </a:p>
      </dgm:t>
    </dgm:pt>
    <dgm:pt modelId="{E3E8EEF2-70DD-4A38-9ACE-59B9E0037033}" type="pres">
      <dgm:prSet presAssocID="{0BE23F0F-3AFC-4C3E-B613-CC318D834AB9}" presName="parent_text_2" presStyleLbl="revTx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1DED6732-EFCC-45C6-8ECE-F2935061CE34}" type="pres">
      <dgm:prSet presAssocID="{0BE23F0F-3AFC-4C3E-B613-CC318D834AB9}" presName="image_accent_2" presStyleCnt="0"/>
      <dgm:spPr/>
    </dgm:pt>
    <dgm:pt modelId="{97027816-9165-433A-80B7-D0B022125419}" type="pres">
      <dgm:prSet presAssocID="{0BE23F0F-3AFC-4C3E-B613-CC318D834AB9}" presName="imageAccentRepeatNode" presStyleLbl="alignNode1" presStyleIdx="2" presStyleCnt="11"/>
      <dgm:spPr/>
    </dgm:pt>
    <dgm:pt modelId="{A0A3D564-5CEB-48EC-8AB0-E81B33FDB6C8}" type="pres">
      <dgm:prSet presAssocID="{4C236617-671D-4D54-B2E0-F7353D823D7A}" presName="image_2" presStyleCnt="0"/>
      <dgm:spPr/>
    </dgm:pt>
    <dgm:pt modelId="{18AB0E3B-AB50-4981-B6CC-75ADC410F2B7}" type="pres">
      <dgm:prSet presAssocID="{4C236617-671D-4D54-B2E0-F7353D823D7A}" presName="imageRepeatNode" presStyleLbl="fgImgPlace1" presStyleIdx="1" presStyleCnt="6"/>
      <dgm:spPr/>
      <dgm:t>
        <a:bodyPr/>
        <a:lstStyle/>
        <a:p>
          <a:endParaRPr lang="bg-BG"/>
        </a:p>
      </dgm:t>
    </dgm:pt>
    <dgm:pt modelId="{B27B8335-B9DE-486E-A1ED-8277915108AB}" type="pres">
      <dgm:prSet presAssocID="{A91C0AE7-94C0-4132-8E92-9201FB07280B}" presName="image_accent_3" presStyleCnt="0"/>
      <dgm:spPr/>
    </dgm:pt>
    <dgm:pt modelId="{BEFE6A01-7B98-4416-ACA2-85AF7F1C7036}" type="pres">
      <dgm:prSet presAssocID="{A91C0AE7-94C0-4132-8E92-9201FB07280B}" presName="imageAccentRepeatNode" presStyleLbl="alignNode1" presStyleIdx="3" presStyleCnt="11"/>
      <dgm:spPr/>
    </dgm:pt>
    <dgm:pt modelId="{F5DE560C-7EA6-462B-AC34-9B0F68822A71}" type="pres">
      <dgm:prSet presAssocID="{A91C0AE7-94C0-4132-8E92-9201FB07280B}" presName="parent_text_3" presStyleLbl="revTx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7E7A0941-D3A4-4BE5-BEE8-3DD2043734B3}" type="pres">
      <dgm:prSet presAssocID="{A91C0AE7-94C0-4132-8E92-9201FB07280B}" presName="accent_2" presStyleLbl="alignNode1" presStyleIdx="4" presStyleCnt="11"/>
      <dgm:spPr/>
    </dgm:pt>
    <dgm:pt modelId="{D8DC5A6C-0A5E-46D5-BB86-F71B9CE0223F}" type="pres">
      <dgm:prSet presAssocID="{A91C0AE7-94C0-4132-8E92-9201FB07280B}" presName="accent_3" presStyleLbl="alignNode1" presStyleIdx="5" presStyleCnt="11"/>
      <dgm:spPr/>
    </dgm:pt>
    <dgm:pt modelId="{9606F1C8-1BAF-4F5C-A465-CBB5BFE2D3D4}" type="pres">
      <dgm:prSet presAssocID="{8F94FE1E-EC11-4FE0-AA94-0512145B39D3}" presName="image_3" presStyleCnt="0"/>
      <dgm:spPr/>
    </dgm:pt>
    <dgm:pt modelId="{6D244E6B-A919-404A-89DF-9EB79B4A3848}" type="pres">
      <dgm:prSet presAssocID="{8F94FE1E-EC11-4FE0-AA94-0512145B39D3}" presName="imageRepeatNode" presStyleLbl="fgImgPlace1" presStyleIdx="2" presStyleCnt="6"/>
      <dgm:spPr/>
      <dgm:t>
        <a:bodyPr/>
        <a:lstStyle/>
        <a:p>
          <a:endParaRPr lang="bg-BG"/>
        </a:p>
      </dgm:t>
    </dgm:pt>
    <dgm:pt modelId="{9F16E33D-55DE-4A92-8021-59434B2958CB}" type="pres">
      <dgm:prSet presAssocID="{20FFF6F6-B4E3-4582-9149-C90AADDB56D0}" presName="image_accent_4" presStyleCnt="0"/>
      <dgm:spPr/>
    </dgm:pt>
    <dgm:pt modelId="{E539E3D1-66D4-47BD-860C-BBAFDCFE8CF9}" type="pres">
      <dgm:prSet presAssocID="{20FFF6F6-B4E3-4582-9149-C90AADDB56D0}" presName="imageAccentRepeatNode" presStyleLbl="alignNode1" presStyleIdx="6" presStyleCnt="11"/>
      <dgm:spPr/>
    </dgm:pt>
    <dgm:pt modelId="{B5D97527-9AEA-465C-BDF0-328584C3B1FF}" type="pres">
      <dgm:prSet presAssocID="{20FFF6F6-B4E3-4582-9149-C90AADDB56D0}" presName="parent_text_4" presStyleLbl="revTx" presStyleIdx="3" presStyleCnt="6" custScaleX="11259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5BE5A62F-058C-4333-9230-C112DF3B1314}" type="pres">
      <dgm:prSet presAssocID="{20FFF6F6-B4E3-4582-9149-C90AADDB56D0}" presName="accent_4" presStyleLbl="alignNode1" presStyleIdx="7" presStyleCnt="11"/>
      <dgm:spPr/>
    </dgm:pt>
    <dgm:pt modelId="{E2D4E254-CE90-4E0E-A032-B7208DC4C57A}" type="pres">
      <dgm:prSet presAssocID="{EB7EF8DF-C2D5-4982-BE68-1025EDF2EC87}" presName="image_4" presStyleCnt="0"/>
      <dgm:spPr/>
    </dgm:pt>
    <dgm:pt modelId="{FDDD8A9E-3CB1-43BA-A1A0-12D82A5ED988}" type="pres">
      <dgm:prSet presAssocID="{EB7EF8DF-C2D5-4982-BE68-1025EDF2EC87}" presName="imageRepeatNode" presStyleLbl="fgImgPlace1" presStyleIdx="3" presStyleCnt="6"/>
      <dgm:spPr/>
      <dgm:t>
        <a:bodyPr/>
        <a:lstStyle/>
        <a:p>
          <a:endParaRPr lang="bg-BG"/>
        </a:p>
      </dgm:t>
    </dgm:pt>
    <dgm:pt modelId="{FA5F68A8-7BC1-4E7A-963B-0FCABEF6327E}" type="pres">
      <dgm:prSet presAssocID="{B7484CF9-16A1-4CAD-A462-45B10248EEF4}" presName="image_accent_5" presStyleCnt="0"/>
      <dgm:spPr/>
    </dgm:pt>
    <dgm:pt modelId="{01784324-DD3B-4F66-97B3-6436EEE81995}" type="pres">
      <dgm:prSet presAssocID="{B7484CF9-16A1-4CAD-A462-45B10248EEF4}" presName="imageAccentRepeatNode" presStyleLbl="alignNode1" presStyleIdx="8" presStyleCnt="11"/>
      <dgm:spPr/>
    </dgm:pt>
    <dgm:pt modelId="{C175EB59-39CC-48C9-8D3B-62B19764685F}" type="pres">
      <dgm:prSet presAssocID="{B7484CF9-16A1-4CAD-A462-45B10248EEF4}" presName="parent_text_5" presStyleLbl="revTx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14FFEFDE-4099-44AA-A2A0-A99BA23F0B3B}" type="pres">
      <dgm:prSet presAssocID="{B5E279C1-0A3E-4E06-A468-B94F38A6A2F4}" presName="image_5" presStyleCnt="0"/>
      <dgm:spPr/>
    </dgm:pt>
    <dgm:pt modelId="{5A07913A-7D6B-4A09-B4D9-AD39863AFFC6}" type="pres">
      <dgm:prSet presAssocID="{B5E279C1-0A3E-4E06-A468-B94F38A6A2F4}" presName="imageRepeatNode" presStyleLbl="fgImgPlace1" presStyleIdx="4" presStyleCnt="6"/>
      <dgm:spPr/>
      <dgm:t>
        <a:bodyPr/>
        <a:lstStyle/>
        <a:p>
          <a:endParaRPr lang="bg-BG"/>
        </a:p>
      </dgm:t>
    </dgm:pt>
    <dgm:pt modelId="{6F4EAA1B-C20D-4BC2-A224-1BB568EEA6DF}" type="pres">
      <dgm:prSet presAssocID="{13362A46-AECF-42B4-8CA5-FEFC160916BC}" presName="parent_text_6" presStyleLbl="revTx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B8A41DAB-EE75-4051-A07D-D5EC8E98F885}" type="pres">
      <dgm:prSet presAssocID="{13362A46-AECF-42B4-8CA5-FEFC160916BC}" presName="image_accent_6" presStyleCnt="0"/>
      <dgm:spPr/>
    </dgm:pt>
    <dgm:pt modelId="{13AC3281-DCAD-4B48-B3F3-14E51554B5D9}" type="pres">
      <dgm:prSet presAssocID="{13362A46-AECF-42B4-8CA5-FEFC160916BC}" presName="imageAccentRepeatNode" presStyleLbl="alignNode1" presStyleIdx="9" presStyleCnt="11"/>
      <dgm:spPr/>
    </dgm:pt>
    <dgm:pt modelId="{E8977967-10C1-460A-A736-81041DD1493B}" type="pres">
      <dgm:prSet presAssocID="{13362A46-AECF-42B4-8CA5-FEFC160916BC}" presName="accent_5" presStyleLbl="alignNode1" presStyleIdx="10" presStyleCnt="11"/>
      <dgm:spPr/>
    </dgm:pt>
    <dgm:pt modelId="{B0180BB1-E822-4270-A8A6-EA7474E885A7}" type="pres">
      <dgm:prSet presAssocID="{A904EC8D-5D9E-4F33-8A92-5563584E2D89}" presName="image_6" presStyleCnt="0"/>
      <dgm:spPr/>
    </dgm:pt>
    <dgm:pt modelId="{F221BF0C-18A7-4820-B988-5F466AD78164}" type="pres">
      <dgm:prSet presAssocID="{A904EC8D-5D9E-4F33-8A92-5563584E2D89}" presName="imageRepeatNode" presStyleLbl="fgImgPlace1" presStyleIdx="5" presStyleCnt="6"/>
      <dgm:spPr/>
      <dgm:t>
        <a:bodyPr/>
        <a:lstStyle/>
        <a:p>
          <a:endParaRPr lang="bg-BG"/>
        </a:p>
      </dgm:t>
    </dgm:pt>
  </dgm:ptLst>
  <dgm:cxnLst>
    <dgm:cxn modelId="{2F266B0F-3BB3-4D5B-9126-DAAD5C19873B}" type="presOf" srcId="{13362A46-AECF-42B4-8CA5-FEFC160916BC}" destId="{6F4EAA1B-C20D-4BC2-A224-1BB568EEA6DF}" srcOrd="0" destOrd="0" presId="urn:microsoft.com/office/officeart/2008/layout/BubblePictureList"/>
    <dgm:cxn modelId="{23F0942F-6B35-4AC1-B226-BBCEC8E9F8F1}" type="presOf" srcId="{0BE23F0F-3AFC-4C3E-B613-CC318D834AB9}" destId="{E3E8EEF2-70DD-4A38-9ACE-59B9E0037033}" srcOrd="0" destOrd="0" presId="urn:microsoft.com/office/officeart/2008/layout/BubblePictureList"/>
    <dgm:cxn modelId="{83C1D3DA-E08C-4EED-93F7-1B056837893F}" srcId="{A184499E-8A07-4817-A165-ABDC0AD66FF4}" destId="{13362A46-AECF-42B4-8CA5-FEFC160916BC}" srcOrd="5" destOrd="0" parTransId="{1DD6B382-9E6C-403C-8C24-DED86557A46D}" sibTransId="{A904EC8D-5D9E-4F33-8A92-5563584E2D89}"/>
    <dgm:cxn modelId="{F53196D9-7FFE-45DD-A955-74AF168226A3}" type="presOf" srcId="{4C236617-671D-4D54-B2E0-F7353D823D7A}" destId="{18AB0E3B-AB50-4981-B6CC-75ADC410F2B7}" srcOrd="0" destOrd="0" presId="urn:microsoft.com/office/officeart/2008/layout/BubblePictureList"/>
    <dgm:cxn modelId="{0C7374A7-EF35-4B13-A01B-114055B698BA}" type="presOf" srcId="{67ADBCC4-EAB1-476E-93C8-DF1E4981AE52}" destId="{CBE09683-E6F9-469C-A770-936EEB946990}" srcOrd="0" destOrd="0" presId="urn:microsoft.com/office/officeart/2008/layout/BubblePictureList"/>
    <dgm:cxn modelId="{7DA37FEF-B587-421F-838A-B3AA3079BD59}" srcId="{A184499E-8A07-4817-A165-ABDC0AD66FF4}" destId="{A91C0AE7-94C0-4132-8E92-9201FB07280B}" srcOrd="2" destOrd="0" parTransId="{D1E3E81E-7D00-4A17-BC6B-A896318F0633}" sibTransId="{8F94FE1E-EC11-4FE0-AA94-0512145B39D3}"/>
    <dgm:cxn modelId="{0824E219-6D11-4E11-A9BF-6DAFBC7AACB8}" type="presOf" srcId="{8F94FE1E-EC11-4FE0-AA94-0512145B39D3}" destId="{6D244E6B-A919-404A-89DF-9EB79B4A3848}" srcOrd="0" destOrd="0" presId="urn:microsoft.com/office/officeart/2008/layout/BubblePictureList"/>
    <dgm:cxn modelId="{6DD09EC6-C18C-4601-B73D-0C81C321BF42}" type="presOf" srcId="{CE97B8BA-D333-47C0-BFA9-6EB02A4D1D45}" destId="{580554AF-7856-4A76-8080-55977065EFAB}" srcOrd="0" destOrd="0" presId="urn:microsoft.com/office/officeart/2008/layout/BubblePictureList"/>
    <dgm:cxn modelId="{EC6F940F-357F-4AE3-BB88-65A82ABB2949}" type="presOf" srcId="{B7484CF9-16A1-4CAD-A462-45B10248EEF4}" destId="{C175EB59-39CC-48C9-8D3B-62B19764685F}" srcOrd="0" destOrd="0" presId="urn:microsoft.com/office/officeart/2008/layout/BubblePictureList"/>
    <dgm:cxn modelId="{A4FE7D90-D337-44B5-8EAD-F93A7E1A5909}" srcId="{A184499E-8A07-4817-A165-ABDC0AD66FF4}" destId="{B7484CF9-16A1-4CAD-A462-45B10248EEF4}" srcOrd="4" destOrd="0" parTransId="{FBD36EF6-CA8D-461A-99AA-EB9D94ACDB74}" sibTransId="{B5E279C1-0A3E-4E06-A468-B94F38A6A2F4}"/>
    <dgm:cxn modelId="{9AF02978-8D12-4966-9AA8-A188A493FD66}" srcId="{A184499E-8A07-4817-A165-ABDC0AD66FF4}" destId="{20FFF6F6-B4E3-4582-9149-C90AADDB56D0}" srcOrd="3" destOrd="0" parTransId="{794DD8CE-DD9A-40FF-B2C9-EFC3452AEB18}" sibTransId="{EB7EF8DF-C2D5-4982-BE68-1025EDF2EC87}"/>
    <dgm:cxn modelId="{D8C79257-A438-41DE-A673-12FA18D77DB2}" type="presOf" srcId="{20FFF6F6-B4E3-4582-9149-C90AADDB56D0}" destId="{B5D97527-9AEA-465C-BDF0-328584C3B1FF}" srcOrd="0" destOrd="0" presId="urn:microsoft.com/office/officeart/2008/layout/BubblePictureList"/>
    <dgm:cxn modelId="{16A14507-047F-4988-B37F-78CCF14C3BA8}" type="presOf" srcId="{A184499E-8A07-4817-A165-ABDC0AD66FF4}" destId="{EF47EBD9-654C-47A1-88C6-D915DCA09D2D}" srcOrd="0" destOrd="0" presId="urn:microsoft.com/office/officeart/2008/layout/BubblePictureList"/>
    <dgm:cxn modelId="{FEA70C86-F04F-4115-A70E-C1343356D933}" srcId="{A184499E-8A07-4817-A165-ABDC0AD66FF4}" destId="{67ADBCC4-EAB1-476E-93C8-DF1E4981AE52}" srcOrd="0" destOrd="0" parTransId="{83EC48DC-F160-4D09-9FF8-8E3310FEB70D}" sibTransId="{CE97B8BA-D333-47C0-BFA9-6EB02A4D1D45}"/>
    <dgm:cxn modelId="{C536EBE7-0C8C-4CC6-9610-03CC5544CCA2}" type="presOf" srcId="{EB7EF8DF-C2D5-4982-BE68-1025EDF2EC87}" destId="{FDDD8A9E-3CB1-43BA-A1A0-12D82A5ED988}" srcOrd="0" destOrd="0" presId="urn:microsoft.com/office/officeart/2008/layout/BubblePictureList"/>
    <dgm:cxn modelId="{C4F03C56-2F14-4574-9F0B-97FA5C9A3541}" type="presOf" srcId="{B5E279C1-0A3E-4E06-A468-B94F38A6A2F4}" destId="{5A07913A-7D6B-4A09-B4D9-AD39863AFFC6}" srcOrd="0" destOrd="0" presId="urn:microsoft.com/office/officeart/2008/layout/BubblePictureList"/>
    <dgm:cxn modelId="{082F3703-2735-417D-8AE8-60965DB87FE0}" type="presOf" srcId="{A91C0AE7-94C0-4132-8E92-9201FB07280B}" destId="{F5DE560C-7EA6-462B-AC34-9B0F68822A71}" srcOrd="0" destOrd="0" presId="urn:microsoft.com/office/officeart/2008/layout/BubblePictureList"/>
    <dgm:cxn modelId="{3FB7A300-2128-4C06-81DD-7834A5D50A22}" type="presOf" srcId="{A904EC8D-5D9E-4F33-8A92-5563584E2D89}" destId="{F221BF0C-18A7-4820-B988-5F466AD78164}" srcOrd="0" destOrd="0" presId="urn:microsoft.com/office/officeart/2008/layout/BubblePictureList"/>
    <dgm:cxn modelId="{4CAC80DA-34D6-40E7-A39E-BB1657F0E791}" srcId="{A184499E-8A07-4817-A165-ABDC0AD66FF4}" destId="{0BE23F0F-3AFC-4C3E-B613-CC318D834AB9}" srcOrd="1" destOrd="0" parTransId="{CA64E3DC-EBA7-45A5-88FC-C5DC7FB02A1C}" sibTransId="{4C236617-671D-4D54-B2E0-F7353D823D7A}"/>
    <dgm:cxn modelId="{2F915414-24A6-4F91-ADD1-C1E37DAB7394}" type="presParOf" srcId="{EF47EBD9-654C-47A1-88C6-D915DCA09D2D}" destId="{CBE09683-E6F9-469C-A770-936EEB946990}" srcOrd="0" destOrd="0" presId="urn:microsoft.com/office/officeart/2008/layout/BubblePictureList"/>
    <dgm:cxn modelId="{812F1705-A49A-449F-92F7-DFCA431F0645}" type="presParOf" srcId="{EF47EBD9-654C-47A1-88C6-D915DCA09D2D}" destId="{8F02FB2F-7621-46DC-AFD6-E4E58C343C43}" srcOrd="1" destOrd="0" presId="urn:microsoft.com/office/officeart/2008/layout/BubblePictureList"/>
    <dgm:cxn modelId="{E72D6281-DAA1-44B6-AAD2-35AF5C4A40CF}" type="presParOf" srcId="{8F02FB2F-7621-46DC-AFD6-E4E58C343C43}" destId="{DE6BC9D8-B6E2-4846-8412-797BA590627E}" srcOrd="0" destOrd="0" presId="urn:microsoft.com/office/officeart/2008/layout/BubblePictureList"/>
    <dgm:cxn modelId="{D82CB65D-BBD0-4D3D-80F4-1E18BBC81B27}" type="presParOf" srcId="{EF47EBD9-654C-47A1-88C6-D915DCA09D2D}" destId="{067DD29E-1D40-43FE-8DDD-BBC7C111364A}" srcOrd="2" destOrd="0" presId="urn:microsoft.com/office/officeart/2008/layout/BubblePictureList"/>
    <dgm:cxn modelId="{518B6D03-FE6E-4C84-AA98-EEDF7A278393}" type="presParOf" srcId="{EF47EBD9-654C-47A1-88C6-D915DCA09D2D}" destId="{15501B6E-B130-4FE5-8DE3-BBC65E090F94}" srcOrd="3" destOrd="0" presId="urn:microsoft.com/office/officeart/2008/layout/BubblePictureList"/>
    <dgm:cxn modelId="{4B28806D-8CFA-460A-993D-BF30CD0C37BD}" type="presParOf" srcId="{15501B6E-B130-4FE5-8DE3-BBC65E090F94}" destId="{580554AF-7856-4A76-8080-55977065EFAB}" srcOrd="0" destOrd="0" presId="urn:microsoft.com/office/officeart/2008/layout/BubblePictureList"/>
    <dgm:cxn modelId="{99BC05DA-90A5-49FC-B7D7-9C5F057C10F7}" type="presParOf" srcId="{EF47EBD9-654C-47A1-88C6-D915DCA09D2D}" destId="{E3E8EEF2-70DD-4A38-9ACE-59B9E0037033}" srcOrd="4" destOrd="0" presId="urn:microsoft.com/office/officeart/2008/layout/BubblePictureList"/>
    <dgm:cxn modelId="{C6D6B7A2-071A-4C33-8EC2-468FABF56DD4}" type="presParOf" srcId="{EF47EBD9-654C-47A1-88C6-D915DCA09D2D}" destId="{1DED6732-EFCC-45C6-8ECE-F2935061CE34}" srcOrd="5" destOrd="0" presId="urn:microsoft.com/office/officeart/2008/layout/BubblePictureList"/>
    <dgm:cxn modelId="{8E33C905-78E3-4528-9216-19B99356DF4C}" type="presParOf" srcId="{1DED6732-EFCC-45C6-8ECE-F2935061CE34}" destId="{97027816-9165-433A-80B7-D0B022125419}" srcOrd="0" destOrd="0" presId="urn:microsoft.com/office/officeart/2008/layout/BubblePictureList"/>
    <dgm:cxn modelId="{77081346-AA6A-421F-913F-E501A8B25D95}" type="presParOf" srcId="{EF47EBD9-654C-47A1-88C6-D915DCA09D2D}" destId="{A0A3D564-5CEB-48EC-8AB0-E81B33FDB6C8}" srcOrd="6" destOrd="0" presId="urn:microsoft.com/office/officeart/2008/layout/BubblePictureList"/>
    <dgm:cxn modelId="{032CB2CC-C837-4AF2-A655-A38447B91E2C}" type="presParOf" srcId="{A0A3D564-5CEB-48EC-8AB0-E81B33FDB6C8}" destId="{18AB0E3B-AB50-4981-B6CC-75ADC410F2B7}" srcOrd="0" destOrd="0" presId="urn:microsoft.com/office/officeart/2008/layout/BubblePictureList"/>
    <dgm:cxn modelId="{55DFF5B8-4A26-47DF-AEBC-E1576457AF8C}" type="presParOf" srcId="{EF47EBD9-654C-47A1-88C6-D915DCA09D2D}" destId="{B27B8335-B9DE-486E-A1ED-8277915108AB}" srcOrd="7" destOrd="0" presId="urn:microsoft.com/office/officeart/2008/layout/BubblePictureList"/>
    <dgm:cxn modelId="{3038C015-CD4F-4CBB-B6B5-38D609253966}" type="presParOf" srcId="{B27B8335-B9DE-486E-A1ED-8277915108AB}" destId="{BEFE6A01-7B98-4416-ACA2-85AF7F1C7036}" srcOrd="0" destOrd="0" presId="urn:microsoft.com/office/officeart/2008/layout/BubblePictureList"/>
    <dgm:cxn modelId="{C860EA8D-5714-41BF-AE11-61D47734277F}" type="presParOf" srcId="{EF47EBD9-654C-47A1-88C6-D915DCA09D2D}" destId="{F5DE560C-7EA6-462B-AC34-9B0F68822A71}" srcOrd="8" destOrd="0" presId="urn:microsoft.com/office/officeart/2008/layout/BubblePictureList"/>
    <dgm:cxn modelId="{EECA75B0-2DF7-44FF-9374-DD2781E71D25}" type="presParOf" srcId="{EF47EBD9-654C-47A1-88C6-D915DCA09D2D}" destId="{7E7A0941-D3A4-4BE5-BEE8-3DD2043734B3}" srcOrd="9" destOrd="0" presId="urn:microsoft.com/office/officeart/2008/layout/BubblePictureList"/>
    <dgm:cxn modelId="{0F1421C8-0FAF-492E-A446-94D31EEAB1D7}" type="presParOf" srcId="{EF47EBD9-654C-47A1-88C6-D915DCA09D2D}" destId="{D8DC5A6C-0A5E-46D5-BB86-F71B9CE0223F}" srcOrd="10" destOrd="0" presId="urn:microsoft.com/office/officeart/2008/layout/BubblePictureList"/>
    <dgm:cxn modelId="{EC4ECD3F-850A-4D68-92AB-E9EB8730694B}" type="presParOf" srcId="{EF47EBD9-654C-47A1-88C6-D915DCA09D2D}" destId="{9606F1C8-1BAF-4F5C-A465-CBB5BFE2D3D4}" srcOrd="11" destOrd="0" presId="urn:microsoft.com/office/officeart/2008/layout/BubblePictureList"/>
    <dgm:cxn modelId="{2EF13363-5FFC-4231-A6E2-BAEB7C380731}" type="presParOf" srcId="{9606F1C8-1BAF-4F5C-A465-CBB5BFE2D3D4}" destId="{6D244E6B-A919-404A-89DF-9EB79B4A3848}" srcOrd="0" destOrd="0" presId="urn:microsoft.com/office/officeart/2008/layout/BubblePictureList"/>
    <dgm:cxn modelId="{BB887C88-6E02-4CA4-BFC6-B4A49F3B6EE5}" type="presParOf" srcId="{EF47EBD9-654C-47A1-88C6-D915DCA09D2D}" destId="{9F16E33D-55DE-4A92-8021-59434B2958CB}" srcOrd="12" destOrd="0" presId="urn:microsoft.com/office/officeart/2008/layout/BubblePictureList"/>
    <dgm:cxn modelId="{E23F7E1C-6F6E-47C3-B390-CA20845E7DB7}" type="presParOf" srcId="{9F16E33D-55DE-4A92-8021-59434B2958CB}" destId="{E539E3D1-66D4-47BD-860C-BBAFDCFE8CF9}" srcOrd="0" destOrd="0" presId="urn:microsoft.com/office/officeart/2008/layout/BubblePictureList"/>
    <dgm:cxn modelId="{73938645-15E3-413C-9A51-809CFFD7A339}" type="presParOf" srcId="{EF47EBD9-654C-47A1-88C6-D915DCA09D2D}" destId="{B5D97527-9AEA-465C-BDF0-328584C3B1FF}" srcOrd="13" destOrd="0" presId="urn:microsoft.com/office/officeart/2008/layout/BubblePictureList"/>
    <dgm:cxn modelId="{E342112B-3512-4DB2-86CE-74E36E88171D}" type="presParOf" srcId="{EF47EBD9-654C-47A1-88C6-D915DCA09D2D}" destId="{5BE5A62F-058C-4333-9230-C112DF3B1314}" srcOrd="14" destOrd="0" presId="urn:microsoft.com/office/officeart/2008/layout/BubblePictureList"/>
    <dgm:cxn modelId="{AD03BF99-FADF-4B91-B8BD-D782141A56E5}" type="presParOf" srcId="{EF47EBD9-654C-47A1-88C6-D915DCA09D2D}" destId="{E2D4E254-CE90-4E0E-A032-B7208DC4C57A}" srcOrd="15" destOrd="0" presId="urn:microsoft.com/office/officeart/2008/layout/BubblePictureList"/>
    <dgm:cxn modelId="{5787FF1A-94FB-4410-9D67-810075D708FE}" type="presParOf" srcId="{E2D4E254-CE90-4E0E-A032-B7208DC4C57A}" destId="{FDDD8A9E-3CB1-43BA-A1A0-12D82A5ED988}" srcOrd="0" destOrd="0" presId="urn:microsoft.com/office/officeart/2008/layout/BubblePictureList"/>
    <dgm:cxn modelId="{367B2DB5-5DD0-4EA8-9A1B-96483DC2F59D}" type="presParOf" srcId="{EF47EBD9-654C-47A1-88C6-D915DCA09D2D}" destId="{FA5F68A8-7BC1-4E7A-963B-0FCABEF6327E}" srcOrd="16" destOrd="0" presId="urn:microsoft.com/office/officeart/2008/layout/BubblePictureList"/>
    <dgm:cxn modelId="{CF82A854-3F4B-470C-952A-E866052F2B5A}" type="presParOf" srcId="{FA5F68A8-7BC1-4E7A-963B-0FCABEF6327E}" destId="{01784324-DD3B-4F66-97B3-6436EEE81995}" srcOrd="0" destOrd="0" presId="urn:microsoft.com/office/officeart/2008/layout/BubblePictureList"/>
    <dgm:cxn modelId="{6EF09901-23FB-4F29-907B-93753FAAE80F}" type="presParOf" srcId="{EF47EBD9-654C-47A1-88C6-D915DCA09D2D}" destId="{C175EB59-39CC-48C9-8D3B-62B19764685F}" srcOrd="17" destOrd="0" presId="urn:microsoft.com/office/officeart/2008/layout/BubblePictureList"/>
    <dgm:cxn modelId="{C599DCF9-DFA7-4F36-A621-F16DA30C6C19}" type="presParOf" srcId="{EF47EBD9-654C-47A1-88C6-D915DCA09D2D}" destId="{14FFEFDE-4099-44AA-A2A0-A99BA23F0B3B}" srcOrd="18" destOrd="0" presId="urn:microsoft.com/office/officeart/2008/layout/BubblePictureList"/>
    <dgm:cxn modelId="{FC10B61C-F548-4F5C-B5AE-88A7AB8915ED}" type="presParOf" srcId="{14FFEFDE-4099-44AA-A2A0-A99BA23F0B3B}" destId="{5A07913A-7D6B-4A09-B4D9-AD39863AFFC6}" srcOrd="0" destOrd="0" presId="urn:microsoft.com/office/officeart/2008/layout/BubblePictureList"/>
    <dgm:cxn modelId="{E19A8ACE-734C-47FC-B6F9-62DBA428F43E}" type="presParOf" srcId="{EF47EBD9-654C-47A1-88C6-D915DCA09D2D}" destId="{6F4EAA1B-C20D-4BC2-A224-1BB568EEA6DF}" srcOrd="19" destOrd="0" presId="urn:microsoft.com/office/officeart/2008/layout/BubblePictureList"/>
    <dgm:cxn modelId="{AC2D50AF-5DE6-4CD1-AB46-45FD21AAB0BC}" type="presParOf" srcId="{EF47EBD9-654C-47A1-88C6-D915DCA09D2D}" destId="{B8A41DAB-EE75-4051-A07D-D5EC8E98F885}" srcOrd="20" destOrd="0" presId="urn:microsoft.com/office/officeart/2008/layout/BubblePictureList"/>
    <dgm:cxn modelId="{E99C5E55-4CA3-4CED-8B2B-7F9CEA6861CE}" type="presParOf" srcId="{B8A41DAB-EE75-4051-A07D-D5EC8E98F885}" destId="{13AC3281-DCAD-4B48-B3F3-14E51554B5D9}" srcOrd="0" destOrd="0" presId="urn:microsoft.com/office/officeart/2008/layout/BubblePictureList"/>
    <dgm:cxn modelId="{106913DE-BC99-4093-9CD3-34AA3F37D3EE}" type="presParOf" srcId="{EF47EBD9-654C-47A1-88C6-D915DCA09D2D}" destId="{E8977967-10C1-460A-A736-81041DD1493B}" srcOrd="21" destOrd="0" presId="urn:microsoft.com/office/officeart/2008/layout/BubblePictureList"/>
    <dgm:cxn modelId="{A86718DD-B5A1-405B-8E4D-7C7629A2BC62}" type="presParOf" srcId="{EF47EBD9-654C-47A1-88C6-D915DCA09D2D}" destId="{B0180BB1-E822-4270-A8A6-EA7474E885A7}" srcOrd="22" destOrd="0" presId="urn:microsoft.com/office/officeart/2008/layout/BubblePictureList"/>
    <dgm:cxn modelId="{84C8D1A7-5844-4200-9256-7069E70BC01F}" type="presParOf" srcId="{B0180BB1-E822-4270-A8A6-EA7474E885A7}" destId="{F221BF0C-18A7-4820-B988-5F466AD78164}" srcOrd="0" destOrd="0" presId="urn:microsoft.com/office/officeart/2008/layout/BubblePictur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1823B96-952F-48AD-9DC9-3BC8A35B9BE2}" type="doc">
      <dgm:prSet loTypeId="urn:microsoft.com/office/officeart/2016/7/layout/VerticalSolidActionList" loCatId="List" qsTypeId="urn:microsoft.com/office/officeart/2005/8/quickstyle/simple1" qsCatId="simple" csTypeId="urn:microsoft.com/office/officeart/2005/8/colors/colorful1#3" csCatId="colorful" phldr="1"/>
      <dgm:spPr/>
      <dgm:t>
        <a:bodyPr/>
        <a:lstStyle/>
        <a:p>
          <a:endParaRPr lang="en-US"/>
        </a:p>
      </dgm:t>
    </dgm:pt>
    <dgm:pt modelId="{A2BD3873-CA4F-4939-8D2D-213C3567B255}">
      <dgm:prSet/>
      <dgm:spPr/>
      <dgm:t>
        <a:bodyPr/>
        <a:lstStyle/>
        <a:p>
          <a:r>
            <a:t>Разберете</a:t>
          </a:r>
        </a:p>
      </dgm:t>
    </dgm:pt>
    <dgm:pt modelId="{7ED6EE17-19D7-4D05-AB06-E8EF1C273DE0}" type="parTrans" cxnId="{380E843E-124E-45B5-958C-38F0AEBFD4AF}">
      <dgm:prSet/>
      <dgm:spPr/>
      <dgm:t>
        <a:bodyPr/>
        <a:lstStyle/>
        <a:p>
          <a:endParaRPr lang="en-US"/>
        </a:p>
      </dgm:t>
    </dgm:pt>
    <dgm:pt modelId="{5314CB9C-2849-42FF-9CEC-892F281B1073}" type="sibTrans" cxnId="{380E843E-124E-45B5-958C-38F0AEBFD4AF}">
      <dgm:prSet/>
      <dgm:spPr/>
      <dgm:t>
        <a:bodyPr/>
        <a:lstStyle/>
        <a:p>
          <a:endParaRPr lang="en-US"/>
        </a:p>
      </dgm:t>
    </dgm:pt>
    <dgm:pt modelId="{58CF0781-23A9-451C-894C-6372EF9085FE}">
      <dgm:prSet/>
      <dgm:spPr/>
      <dgm:t>
        <a:bodyPr/>
        <a:lstStyle/>
        <a:p>
          <a:r>
            <a:t>Разберете какво вече знаят</a:t>
          </a:r>
        </a:p>
      </dgm:t>
    </dgm:pt>
    <dgm:pt modelId="{4336C043-0689-46D3-BAB4-10753FBD0FB8}" type="parTrans" cxnId="{6E4B8829-FBAB-4E77-9843-E1D3885687BB}">
      <dgm:prSet/>
      <dgm:spPr/>
      <dgm:t>
        <a:bodyPr/>
        <a:lstStyle/>
        <a:p>
          <a:endParaRPr lang="en-US"/>
        </a:p>
      </dgm:t>
    </dgm:pt>
    <dgm:pt modelId="{AE5FCC26-C0C2-464C-8B37-7F228301CB8E}" type="sibTrans" cxnId="{6E4B8829-FBAB-4E77-9843-E1D3885687BB}">
      <dgm:prSet/>
      <dgm:spPr/>
      <dgm:t>
        <a:bodyPr/>
        <a:lstStyle/>
        <a:p>
          <a:endParaRPr lang="en-US"/>
        </a:p>
      </dgm:t>
    </dgm:pt>
    <dgm:pt modelId="{53B06426-D21F-4204-BAE8-6B929FC30AC3}">
      <dgm:prSet/>
      <dgm:spPr/>
      <dgm:t>
        <a:bodyPr/>
        <a:lstStyle/>
        <a:p>
          <a:r>
            <a:t>Започнете</a:t>
          </a:r>
        </a:p>
      </dgm:t>
    </dgm:pt>
    <dgm:pt modelId="{6421F4FB-E7A5-4642-9EF7-9FC26D275C67}" type="parTrans" cxnId="{D02136EF-0580-4B64-B071-24FD099E4CF1}">
      <dgm:prSet/>
      <dgm:spPr/>
      <dgm:t>
        <a:bodyPr/>
        <a:lstStyle/>
        <a:p>
          <a:endParaRPr lang="en-US"/>
        </a:p>
      </dgm:t>
    </dgm:pt>
    <dgm:pt modelId="{0CA07FD6-8FA1-4FDB-A7BE-4FCC98A29F38}" type="sibTrans" cxnId="{D02136EF-0580-4B64-B071-24FD099E4CF1}">
      <dgm:prSet/>
      <dgm:spPr/>
      <dgm:t>
        <a:bodyPr/>
        <a:lstStyle/>
        <a:p>
          <a:endParaRPr lang="en-US"/>
        </a:p>
      </dgm:t>
    </dgm:pt>
    <dgm:pt modelId="{725E36EC-AD09-4883-A3E7-330F710EA9B9}">
      <dgm:prSet/>
      <dgm:spPr/>
      <dgm:t>
        <a:bodyPr/>
        <a:lstStyle/>
        <a:p>
          <a:r>
            <a:t>Започнете, от това което знаят</a:t>
          </a:r>
        </a:p>
      </dgm:t>
    </dgm:pt>
    <dgm:pt modelId="{4A3CC853-A9B1-4566-8FAF-505397C1AA44}" type="parTrans" cxnId="{11E93B13-CAD7-4D90-9CB1-848FBDA57986}">
      <dgm:prSet/>
      <dgm:spPr/>
      <dgm:t>
        <a:bodyPr/>
        <a:lstStyle/>
        <a:p>
          <a:endParaRPr lang="en-US"/>
        </a:p>
      </dgm:t>
    </dgm:pt>
    <dgm:pt modelId="{D4F2910E-6628-4485-AC8D-4CD134C8DBA6}" type="sibTrans" cxnId="{11E93B13-CAD7-4D90-9CB1-848FBDA57986}">
      <dgm:prSet/>
      <dgm:spPr/>
      <dgm:t>
        <a:bodyPr/>
        <a:lstStyle/>
        <a:p>
          <a:endParaRPr lang="en-US"/>
        </a:p>
      </dgm:t>
    </dgm:pt>
    <dgm:pt modelId="{C64DDF61-EC92-4E7D-AECC-E4465D418360}">
      <dgm:prSet/>
      <dgm:spPr/>
      <dgm:t>
        <a:bodyPr/>
        <a:lstStyle/>
        <a:p>
          <a:r>
            <a:t>Подгответе</a:t>
          </a:r>
        </a:p>
      </dgm:t>
    </dgm:pt>
    <dgm:pt modelId="{22F81008-5343-4753-B334-5A79921EF75D}" type="parTrans" cxnId="{F9BD59BF-697D-4C5A-A694-179277D14E7C}">
      <dgm:prSet/>
      <dgm:spPr/>
      <dgm:t>
        <a:bodyPr/>
        <a:lstStyle/>
        <a:p>
          <a:endParaRPr lang="en-US"/>
        </a:p>
      </dgm:t>
    </dgm:pt>
    <dgm:pt modelId="{AED615DC-4ADD-43D9-8BBB-3A09A418104B}" type="sibTrans" cxnId="{F9BD59BF-697D-4C5A-A694-179277D14E7C}">
      <dgm:prSet/>
      <dgm:spPr/>
      <dgm:t>
        <a:bodyPr/>
        <a:lstStyle/>
        <a:p>
          <a:endParaRPr lang="en-US"/>
        </a:p>
      </dgm:t>
    </dgm:pt>
    <dgm:pt modelId="{7DC6DDF2-A2CA-4307-9D06-C99D6FEFBCC5}">
      <dgm:prSet/>
      <dgm:spPr/>
      <dgm:t>
        <a:bodyPr/>
        <a:lstStyle/>
        <a:p>
          <a:r>
            <a:rPr dirty="0" err="1">
              <a:latin typeface="Arial" pitchFamily="34" charset="0"/>
              <a:cs typeface="Arial" pitchFamily="34" charset="0"/>
            </a:rPr>
            <a:t>Подгответе</a:t>
          </a:r>
          <a:r>
            <a:rPr dirty="0">
              <a:latin typeface="Arial" pitchFamily="34" charset="0"/>
              <a:cs typeface="Arial" pitchFamily="34" charset="0"/>
            </a:rPr>
            <a:t> </a:t>
          </a:r>
          <a:r>
            <a:rPr dirty="0" err="1">
              <a:latin typeface="Arial" pitchFamily="34" charset="0"/>
              <a:cs typeface="Arial" pitchFamily="34" charset="0"/>
            </a:rPr>
            <a:t>ги</a:t>
          </a:r>
          <a:r>
            <a:rPr dirty="0">
              <a:latin typeface="Arial" pitchFamily="34" charset="0"/>
              <a:cs typeface="Arial" pitchFamily="34" charset="0"/>
            </a:rPr>
            <a:t> </a:t>
          </a:r>
          <a:r>
            <a:rPr dirty="0" err="1">
              <a:latin typeface="Arial" pitchFamily="34" charset="0"/>
              <a:cs typeface="Arial" pitchFamily="34" charset="0"/>
            </a:rPr>
            <a:t>като</a:t>
          </a:r>
          <a:r>
            <a:rPr dirty="0">
              <a:latin typeface="Arial" pitchFamily="34" charset="0"/>
              <a:cs typeface="Arial" pitchFamily="34" charset="0"/>
            </a:rPr>
            <a:t> </a:t>
          </a:r>
          <a:r>
            <a:rPr dirty="0" err="1">
              <a:latin typeface="Arial" pitchFamily="34" charset="0"/>
              <a:cs typeface="Arial" pitchFamily="34" charset="0"/>
            </a:rPr>
            <a:t>им</a:t>
          </a:r>
          <a:r>
            <a:rPr dirty="0">
              <a:latin typeface="Arial" pitchFamily="34" charset="0"/>
              <a:cs typeface="Arial" pitchFamily="34" charset="0"/>
            </a:rPr>
            <a:t> </a:t>
          </a:r>
          <a:r>
            <a:rPr dirty="0" err="1">
              <a:latin typeface="Arial" pitchFamily="34" charset="0"/>
              <a:cs typeface="Arial" pitchFamily="34" charset="0"/>
            </a:rPr>
            <a:t>дадете</a:t>
          </a:r>
          <a:r>
            <a:rPr dirty="0">
              <a:latin typeface="Arial" pitchFamily="34" charset="0"/>
              <a:cs typeface="Arial" pitchFamily="34" charset="0"/>
            </a:rPr>
            <a:t> </a:t>
          </a:r>
          <a:r>
            <a:rPr dirty="0" err="1">
              <a:latin typeface="Arial" pitchFamily="34" charset="0"/>
              <a:cs typeface="Arial" pitchFamily="34" charset="0"/>
            </a:rPr>
            <a:t>информация</a:t>
          </a:r>
          <a:r>
            <a:rPr dirty="0">
              <a:latin typeface="Arial" pitchFamily="34" charset="0"/>
              <a:cs typeface="Arial" pitchFamily="34" charset="0"/>
            </a:rPr>
            <a:t>, </a:t>
          </a:r>
          <a:r>
            <a:rPr dirty="0" err="1">
              <a:latin typeface="Arial" pitchFamily="34" charset="0"/>
              <a:cs typeface="Arial" pitchFamily="34" charset="0"/>
            </a:rPr>
            <a:t>която</a:t>
          </a:r>
          <a:r>
            <a:rPr dirty="0">
              <a:latin typeface="Arial" pitchFamily="34" charset="0"/>
              <a:cs typeface="Arial" pitchFamily="34" charset="0"/>
            </a:rPr>
            <a:t> </a:t>
          </a:r>
          <a:r>
            <a:rPr dirty="0" err="1">
              <a:latin typeface="Arial" pitchFamily="34" charset="0"/>
              <a:cs typeface="Arial" pitchFamily="34" charset="0"/>
            </a:rPr>
            <a:t>ще</a:t>
          </a:r>
          <a:r>
            <a:rPr dirty="0">
              <a:latin typeface="Arial" pitchFamily="34" charset="0"/>
              <a:cs typeface="Arial" pitchFamily="34" charset="0"/>
            </a:rPr>
            <a:t> </a:t>
          </a:r>
          <a:r>
            <a:rPr lang="bg-BG" dirty="0" smtClean="0">
              <a:latin typeface="Arial" pitchFamily="34" charset="0"/>
              <a:cs typeface="Arial" pitchFamily="34" charset="0"/>
            </a:rPr>
            <a:t>ги подготви</a:t>
          </a:r>
          <a:endParaRPr dirty="0">
            <a:latin typeface="Arial" pitchFamily="34" charset="0"/>
            <a:cs typeface="Arial" pitchFamily="34" charset="0"/>
          </a:endParaRPr>
        </a:p>
      </dgm:t>
    </dgm:pt>
    <dgm:pt modelId="{058D614F-8131-4F1B-B527-81D8DC11194B}" type="parTrans" cxnId="{A5745C98-0175-469E-8799-47DE92DB4BED}">
      <dgm:prSet/>
      <dgm:spPr/>
      <dgm:t>
        <a:bodyPr/>
        <a:lstStyle/>
        <a:p>
          <a:endParaRPr lang="en-US"/>
        </a:p>
      </dgm:t>
    </dgm:pt>
    <dgm:pt modelId="{42A119AF-F21D-4723-B757-61767F3853F0}" type="sibTrans" cxnId="{A5745C98-0175-469E-8799-47DE92DB4BED}">
      <dgm:prSet/>
      <dgm:spPr/>
      <dgm:t>
        <a:bodyPr/>
        <a:lstStyle/>
        <a:p>
          <a:endParaRPr lang="en-US"/>
        </a:p>
      </dgm:t>
    </dgm:pt>
    <dgm:pt modelId="{D9880B20-2F0C-4E89-89CA-A6326E5A0E50}">
      <dgm:prSet/>
      <dgm:spPr/>
      <dgm:t>
        <a:bodyPr/>
        <a:lstStyle/>
        <a:p>
          <a:r>
            <a:t>Не използвайте</a:t>
          </a:r>
        </a:p>
      </dgm:t>
    </dgm:pt>
    <dgm:pt modelId="{CAE5D2BC-7037-4049-9DE6-626848990A3A}" type="parTrans" cxnId="{F02BBA73-E064-451E-B1D8-49AD8687B8EB}">
      <dgm:prSet/>
      <dgm:spPr/>
      <dgm:t>
        <a:bodyPr/>
        <a:lstStyle/>
        <a:p>
          <a:endParaRPr lang="en-US"/>
        </a:p>
      </dgm:t>
    </dgm:pt>
    <dgm:pt modelId="{AF1AEB30-2D57-4897-954C-2C9A3464024B}" type="sibTrans" cxnId="{F02BBA73-E064-451E-B1D8-49AD8687B8EB}">
      <dgm:prSet/>
      <dgm:spPr/>
      <dgm:t>
        <a:bodyPr/>
        <a:lstStyle/>
        <a:p>
          <a:endParaRPr lang="en-US"/>
        </a:p>
      </dgm:t>
    </dgm:pt>
    <dgm:pt modelId="{5022A314-E878-4588-9B3A-58ACB98E879E}">
      <dgm:prSet/>
      <dgm:spPr/>
      <dgm:t>
        <a:bodyPr/>
        <a:lstStyle/>
        <a:p>
          <a:r>
            <a:rPr dirty="0" err="1"/>
            <a:t>Не</a:t>
          </a:r>
          <a:r>
            <a:rPr dirty="0"/>
            <a:t> </a:t>
          </a:r>
          <a:r>
            <a:rPr dirty="0" err="1"/>
            <a:t>използвайте</a:t>
          </a:r>
          <a:r>
            <a:rPr dirty="0"/>
            <a:t> </a:t>
          </a:r>
          <a:r>
            <a:rPr dirty="0" err="1"/>
            <a:t>медицински</a:t>
          </a:r>
          <a:r>
            <a:rPr dirty="0"/>
            <a:t> </a:t>
          </a:r>
          <a:r>
            <a:rPr dirty="0" err="1"/>
            <a:t>жаргон</a:t>
          </a:r>
          <a:endParaRPr dirty="0"/>
        </a:p>
      </dgm:t>
    </dgm:pt>
    <dgm:pt modelId="{0E18E72A-B057-4E7B-808A-163E0CBC1435}" type="parTrans" cxnId="{07FD3DDF-C3A8-4F9F-A809-FF97CA0B87F2}">
      <dgm:prSet/>
      <dgm:spPr/>
      <dgm:t>
        <a:bodyPr/>
        <a:lstStyle/>
        <a:p>
          <a:endParaRPr lang="en-US"/>
        </a:p>
      </dgm:t>
    </dgm:pt>
    <dgm:pt modelId="{D03FCD36-DCCA-4EC7-B168-ABBE5AAA847D}" type="sibTrans" cxnId="{07FD3DDF-C3A8-4F9F-A809-FF97CA0B87F2}">
      <dgm:prSet/>
      <dgm:spPr/>
      <dgm:t>
        <a:bodyPr/>
        <a:lstStyle/>
        <a:p>
          <a:endParaRPr lang="en-US"/>
        </a:p>
      </dgm:t>
    </dgm:pt>
    <dgm:pt modelId="{D8B413F4-BD48-4099-BA63-C737B028CFCF}">
      <dgm:prSet/>
      <dgm:spPr/>
      <dgm:t>
        <a:bodyPr/>
        <a:lstStyle/>
        <a:p>
          <a:r>
            <a:t>Използвайте</a:t>
          </a:r>
        </a:p>
      </dgm:t>
    </dgm:pt>
    <dgm:pt modelId="{E02B4083-B9F6-4AB3-9966-BA793E9E8FF6}" type="parTrans" cxnId="{49FA7E22-415D-4203-9619-5C66506D15E9}">
      <dgm:prSet/>
      <dgm:spPr/>
      <dgm:t>
        <a:bodyPr/>
        <a:lstStyle/>
        <a:p>
          <a:endParaRPr lang="en-US"/>
        </a:p>
      </dgm:t>
    </dgm:pt>
    <dgm:pt modelId="{AEF67FC6-9211-4BDA-9802-1A52D166718B}" type="sibTrans" cxnId="{49FA7E22-415D-4203-9619-5C66506D15E9}">
      <dgm:prSet/>
      <dgm:spPr/>
      <dgm:t>
        <a:bodyPr/>
        <a:lstStyle/>
        <a:p>
          <a:endParaRPr lang="en-US"/>
        </a:p>
      </dgm:t>
    </dgm:pt>
    <dgm:pt modelId="{8305CA2E-63CE-4E78-A09C-140799CD0C99}">
      <dgm:prSet/>
      <dgm:spPr/>
      <dgm:t>
        <a:bodyPr/>
        <a:lstStyle/>
        <a:p>
          <a:r>
            <a:rPr dirty="0" err="1">
              <a:latin typeface="Arial" pitchFamily="34" charset="0"/>
              <a:cs typeface="Arial" pitchFamily="34" charset="0"/>
            </a:rPr>
            <a:t>Използвайте</a:t>
          </a:r>
          <a:r>
            <a:rPr dirty="0">
              <a:latin typeface="Arial" pitchFamily="34" charset="0"/>
              <a:cs typeface="Arial" pitchFamily="34" charset="0"/>
            </a:rPr>
            <a:t> </a:t>
          </a:r>
          <a:r>
            <a:rPr dirty="0" err="1">
              <a:latin typeface="Arial" pitchFamily="34" charset="0"/>
              <a:cs typeface="Arial" pitchFamily="34" charset="0"/>
            </a:rPr>
            <a:t>всички</a:t>
          </a:r>
          <a:r>
            <a:rPr dirty="0">
              <a:latin typeface="Arial" pitchFamily="34" charset="0"/>
              <a:cs typeface="Arial" pitchFamily="34" charset="0"/>
            </a:rPr>
            <a:t> </a:t>
          </a:r>
          <a:r>
            <a:rPr dirty="0" err="1">
              <a:latin typeface="Arial" pitchFamily="34" charset="0"/>
              <a:cs typeface="Arial" pitchFamily="34" charset="0"/>
            </a:rPr>
            <a:t>необходими</a:t>
          </a:r>
          <a:r>
            <a:rPr dirty="0">
              <a:latin typeface="Arial" pitchFamily="34" charset="0"/>
              <a:cs typeface="Arial" pitchFamily="34" charset="0"/>
            </a:rPr>
            <a:t> </a:t>
          </a:r>
          <a:r>
            <a:rPr lang="bg-BG" dirty="0" smtClean="0">
              <a:latin typeface="Arial" pitchFamily="34" charset="0"/>
              <a:cs typeface="Arial" pitchFamily="34" charset="0"/>
            </a:rPr>
            <a:t>средства</a:t>
          </a:r>
          <a:r>
            <a:rPr dirty="0" smtClean="0">
              <a:latin typeface="Arial" pitchFamily="34" charset="0"/>
              <a:cs typeface="Arial" pitchFamily="34" charset="0"/>
            </a:rPr>
            <a:t>, </a:t>
          </a:r>
          <a:r>
            <a:rPr dirty="0" err="1">
              <a:latin typeface="Arial" pitchFamily="34" charset="0"/>
              <a:cs typeface="Arial" pitchFamily="34" charset="0"/>
            </a:rPr>
            <a:t>за</a:t>
          </a:r>
          <a:r>
            <a:rPr dirty="0">
              <a:latin typeface="Arial" pitchFamily="34" charset="0"/>
              <a:cs typeface="Arial" pitchFamily="34" charset="0"/>
            </a:rPr>
            <a:t> </a:t>
          </a:r>
          <a:r>
            <a:rPr dirty="0" err="1">
              <a:latin typeface="Arial" pitchFamily="34" charset="0"/>
              <a:cs typeface="Arial" pitchFamily="34" charset="0"/>
            </a:rPr>
            <a:t>да</a:t>
          </a:r>
          <a:r>
            <a:rPr dirty="0">
              <a:latin typeface="Arial" pitchFamily="34" charset="0"/>
              <a:cs typeface="Arial" pitchFamily="34" charset="0"/>
            </a:rPr>
            <a:t> </a:t>
          </a:r>
          <a:r>
            <a:rPr dirty="0" err="1">
              <a:latin typeface="Arial" pitchFamily="34" charset="0"/>
              <a:cs typeface="Arial" pitchFamily="34" charset="0"/>
            </a:rPr>
            <a:t>се</a:t>
          </a:r>
          <a:r>
            <a:rPr dirty="0">
              <a:latin typeface="Arial" pitchFamily="34" charset="0"/>
              <a:cs typeface="Arial" pitchFamily="34" charset="0"/>
            </a:rPr>
            <a:t> </a:t>
          </a:r>
          <a:r>
            <a:rPr dirty="0" err="1">
              <a:latin typeface="Arial" pitchFamily="34" charset="0"/>
              <a:cs typeface="Arial" pitchFamily="34" charset="0"/>
            </a:rPr>
            <a:t>уверите</a:t>
          </a:r>
          <a:r>
            <a:rPr dirty="0">
              <a:latin typeface="Arial" pitchFamily="34" charset="0"/>
              <a:cs typeface="Arial" pitchFamily="34" charset="0"/>
            </a:rPr>
            <a:t>, </a:t>
          </a:r>
          <a:r>
            <a:rPr dirty="0" err="1">
              <a:latin typeface="Arial" pitchFamily="34" charset="0"/>
              <a:cs typeface="Arial" pitchFamily="34" charset="0"/>
            </a:rPr>
            <a:t>че</a:t>
          </a:r>
          <a:r>
            <a:rPr dirty="0">
              <a:latin typeface="Arial" pitchFamily="34" charset="0"/>
              <a:cs typeface="Arial" pitchFamily="34" charset="0"/>
            </a:rPr>
            <a:t> </a:t>
          </a:r>
          <a:r>
            <a:rPr dirty="0" err="1">
              <a:latin typeface="Arial" pitchFamily="34" charset="0"/>
              <a:cs typeface="Arial" pitchFamily="34" charset="0"/>
            </a:rPr>
            <a:t>ще</a:t>
          </a:r>
          <a:r>
            <a:rPr dirty="0">
              <a:latin typeface="Arial" pitchFamily="34" charset="0"/>
              <a:cs typeface="Arial" pitchFamily="34" charset="0"/>
            </a:rPr>
            <a:t> </a:t>
          </a:r>
          <a:r>
            <a:rPr dirty="0" err="1">
              <a:latin typeface="Arial" pitchFamily="34" charset="0"/>
              <a:cs typeface="Arial" pitchFamily="34" charset="0"/>
            </a:rPr>
            <a:t>Ви</a:t>
          </a:r>
          <a:r>
            <a:rPr dirty="0">
              <a:latin typeface="Arial" pitchFamily="34" charset="0"/>
              <a:cs typeface="Arial" pitchFamily="34" charset="0"/>
            </a:rPr>
            <a:t> </a:t>
          </a:r>
          <a:r>
            <a:rPr dirty="0" err="1">
              <a:latin typeface="Arial" pitchFamily="34" charset="0"/>
              <a:cs typeface="Arial" pitchFamily="34" charset="0"/>
            </a:rPr>
            <a:t>разберат</a:t>
          </a:r>
          <a:endParaRPr dirty="0">
            <a:latin typeface="Arial" pitchFamily="34" charset="0"/>
            <a:cs typeface="Arial" pitchFamily="34" charset="0"/>
          </a:endParaRPr>
        </a:p>
      </dgm:t>
    </dgm:pt>
    <dgm:pt modelId="{C81DDC6F-AC14-45AA-A544-134B6AD6895A}" type="parTrans" cxnId="{37B3DF49-F85D-409D-823E-691D533D4FBD}">
      <dgm:prSet/>
      <dgm:spPr/>
      <dgm:t>
        <a:bodyPr/>
        <a:lstStyle/>
        <a:p>
          <a:endParaRPr lang="en-US"/>
        </a:p>
      </dgm:t>
    </dgm:pt>
    <dgm:pt modelId="{224B5EC5-6B36-40CF-8B41-A000A8C9D7C0}" type="sibTrans" cxnId="{37B3DF49-F85D-409D-823E-691D533D4FBD}">
      <dgm:prSet/>
      <dgm:spPr/>
      <dgm:t>
        <a:bodyPr/>
        <a:lstStyle/>
        <a:p>
          <a:endParaRPr lang="en-US"/>
        </a:p>
      </dgm:t>
    </dgm:pt>
    <dgm:pt modelId="{8E7EF588-AA9F-4B9E-BB0F-37F0FFFE368D}">
      <dgm:prSet/>
      <dgm:spPr/>
      <dgm:t>
        <a:bodyPr/>
        <a:lstStyle/>
        <a:p>
          <a:r>
            <a:t>Бъдете</a:t>
          </a:r>
        </a:p>
      </dgm:t>
    </dgm:pt>
    <dgm:pt modelId="{D1DFAE5A-1AED-4407-87FD-01E46E8C610E}" type="parTrans" cxnId="{EA9B2C3B-8423-4DCC-B055-652889219DFC}">
      <dgm:prSet/>
      <dgm:spPr/>
      <dgm:t>
        <a:bodyPr/>
        <a:lstStyle/>
        <a:p>
          <a:endParaRPr lang="en-US"/>
        </a:p>
      </dgm:t>
    </dgm:pt>
    <dgm:pt modelId="{972B9555-A9DB-4895-AD25-8E42F6416917}" type="sibTrans" cxnId="{EA9B2C3B-8423-4DCC-B055-652889219DFC}">
      <dgm:prSet/>
      <dgm:spPr/>
      <dgm:t>
        <a:bodyPr/>
        <a:lstStyle/>
        <a:p>
          <a:endParaRPr lang="en-US"/>
        </a:p>
      </dgm:t>
    </dgm:pt>
    <dgm:pt modelId="{35BFD6FD-743C-4B9C-8129-E08BB311E3C8}">
      <dgm:prSet/>
      <dgm:spPr/>
      <dgm:t>
        <a:bodyPr/>
        <a:lstStyle/>
        <a:p>
          <a:r>
            <a:rPr dirty="0" err="1"/>
            <a:t>Бъдете</a:t>
          </a:r>
          <a:r>
            <a:rPr dirty="0"/>
            <a:t> </a:t>
          </a:r>
          <a:r>
            <a:rPr dirty="0" err="1"/>
            <a:t>директни</a:t>
          </a:r>
          <a:r>
            <a:rPr dirty="0"/>
            <a:t>, </a:t>
          </a:r>
          <a:r>
            <a:rPr dirty="0" err="1"/>
            <a:t>ясни</a:t>
          </a:r>
          <a:r>
            <a:rPr dirty="0"/>
            <a:t> и </a:t>
          </a:r>
          <a:r>
            <a:rPr dirty="0" err="1"/>
            <a:t>кратки</a:t>
          </a:r>
          <a:endParaRPr dirty="0"/>
        </a:p>
      </dgm:t>
    </dgm:pt>
    <dgm:pt modelId="{1A77CA8A-9701-4BBF-A66C-7179D0569CF4}" type="parTrans" cxnId="{57B16812-5422-44A6-B93C-565241FE9702}">
      <dgm:prSet/>
      <dgm:spPr/>
      <dgm:t>
        <a:bodyPr/>
        <a:lstStyle/>
        <a:p>
          <a:endParaRPr lang="en-US"/>
        </a:p>
      </dgm:t>
    </dgm:pt>
    <dgm:pt modelId="{E85A5406-ACA9-42E7-8A12-24A7632D50D2}" type="sibTrans" cxnId="{57B16812-5422-44A6-B93C-565241FE9702}">
      <dgm:prSet/>
      <dgm:spPr/>
      <dgm:t>
        <a:bodyPr/>
        <a:lstStyle/>
        <a:p>
          <a:endParaRPr lang="en-US"/>
        </a:p>
      </dgm:t>
    </dgm:pt>
    <dgm:pt modelId="{49B89194-18B7-42D6-B640-270822CC3818}">
      <dgm:prSet/>
      <dgm:spPr/>
      <dgm:t>
        <a:bodyPr/>
        <a:lstStyle/>
        <a:p>
          <a:r>
            <a:t>Обявете</a:t>
          </a:r>
        </a:p>
      </dgm:t>
    </dgm:pt>
    <dgm:pt modelId="{C33054FB-11B6-4872-86B8-C70024BAB57C}" type="parTrans" cxnId="{F0B7B72A-5B3C-42BE-BE24-9FCAABFC81AE}">
      <dgm:prSet/>
      <dgm:spPr/>
      <dgm:t>
        <a:bodyPr/>
        <a:lstStyle/>
        <a:p>
          <a:endParaRPr lang="en-US"/>
        </a:p>
      </dgm:t>
    </dgm:pt>
    <dgm:pt modelId="{C7C8814D-575E-4A1A-A55C-D945A119BA00}" type="sibTrans" cxnId="{F0B7B72A-5B3C-42BE-BE24-9FCAABFC81AE}">
      <dgm:prSet/>
      <dgm:spPr/>
      <dgm:t>
        <a:bodyPr/>
        <a:lstStyle/>
        <a:p>
          <a:endParaRPr lang="en-US"/>
        </a:p>
      </dgm:t>
    </dgm:pt>
    <dgm:pt modelId="{B8207483-C8B7-4495-8BC8-514F12E0ADCD}">
      <dgm:prSet/>
      <dgm:spPr/>
      <dgm:t>
        <a:bodyPr/>
        <a:lstStyle/>
        <a:p>
          <a:r>
            <a:t>Обявете смъртта на близкия им (не мозъчната смърт)</a:t>
          </a:r>
        </a:p>
      </dgm:t>
    </dgm:pt>
    <dgm:pt modelId="{FFDA0479-34D6-4B0C-92E7-07D8C8C898CA}" type="parTrans" cxnId="{D1374AA0-0372-4F04-8BEB-164479C28143}">
      <dgm:prSet/>
      <dgm:spPr/>
      <dgm:t>
        <a:bodyPr/>
        <a:lstStyle/>
        <a:p>
          <a:endParaRPr lang="en-US"/>
        </a:p>
      </dgm:t>
    </dgm:pt>
    <dgm:pt modelId="{B922C83F-8743-4602-8317-A9FF872E066B}" type="sibTrans" cxnId="{D1374AA0-0372-4F04-8BEB-164479C28143}">
      <dgm:prSet/>
      <dgm:spPr/>
      <dgm:t>
        <a:bodyPr/>
        <a:lstStyle/>
        <a:p>
          <a:endParaRPr lang="en-US"/>
        </a:p>
      </dgm:t>
    </dgm:pt>
    <dgm:pt modelId="{23F8F5F4-46A0-4F57-84DB-C10079241FFF}">
      <dgm:prSet/>
      <dgm:spPr/>
      <dgm:t>
        <a:bodyPr/>
        <a:lstStyle/>
        <a:p>
          <a:r>
            <a:rPr lang="bg-BG" dirty="0" smtClean="0"/>
            <a:t>Съобщете</a:t>
          </a:r>
          <a:endParaRPr dirty="0"/>
        </a:p>
      </dgm:t>
    </dgm:pt>
    <dgm:pt modelId="{9BAFF2F7-D7D3-4D28-A59A-06266DA70A22}" type="parTrans" cxnId="{067EA198-0D5B-4EC9-9EEB-DA9AEA87B680}">
      <dgm:prSet/>
      <dgm:spPr/>
      <dgm:t>
        <a:bodyPr/>
        <a:lstStyle/>
        <a:p>
          <a:endParaRPr lang="en-US"/>
        </a:p>
      </dgm:t>
    </dgm:pt>
    <dgm:pt modelId="{E926BEDC-54D8-4D04-8EAA-99BB9199C703}" type="sibTrans" cxnId="{067EA198-0D5B-4EC9-9EEB-DA9AEA87B680}">
      <dgm:prSet/>
      <dgm:spPr/>
      <dgm:t>
        <a:bodyPr/>
        <a:lstStyle/>
        <a:p>
          <a:endParaRPr lang="en-US"/>
        </a:p>
      </dgm:t>
    </dgm:pt>
    <dgm:pt modelId="{47445B36-800F-4640-8077-A870D2993E38}">
      <dgm:prSet/>
      <dgm:spPr/>
      <dgm:t>
        <a:bodyPr/>
        <a:lstStyle/>
        <a:p>
          <a:r>
            <a:rPr lang="bg-BG" dirty="0" smtClean="0">
              <a:latin typeface="Arial" pitchFamily="34" charset="0"/>
              <a:cs typeface="Arial" pitchFamily="34" charset="0"/>
            </a:rPr>
            <a:t>Съобщете часа, когато е установена смъртта</a:t>
          </a:r>
          <a:endParaRPr dirty="0">
            <a:latin typeface="Arial" pitchFamily="34" charset="0"/>
            <a:cs typeface="Arial" pitchFamily="34" charset="0"/>
          </a:endParaRPr>
        </a:p>
      </dgm:t>
    </dgm:pt>
    <dgm:pt modelId="{879F81E0-1E20-46B3-8DE2-35B3F4173690}" type="parTrans" cxnId="{905741DD-73B7-4B60-ABFF-92C54E996F4D}">
      <dgm:prSet/>
      <dgm:spPr/>
      <dgm:t>
        <a:bodyPr/>
        <a:lstStyle/>
        <a:p>
          <a:endParaRPr lang="en-US"/>
        </a:p>
      </dgm:t>
    </dgm:pt>
    <dgm:pt modelId="{271A1F09-764B-49F4-A0FD-B7C17DC56862}" type="sibTrans" cxnId="{905741DD-73B7-4B60-ABFF-92C54E996F4D}">
      <dgm:prSet/>
      <dgm:spPr/>
      <dgm:t>
        <a:bodyPr/>
        <a:lstStyle/>
        <a:p>
          <a:endParaRPr lang="en-US"/>
        </a:p>
      </dgm:t>
    </dgm:pt>
    <dgm:pt modelId="{89C01A79-2E02-4076-8980-FF4DCD3D8630}">
      <dgm:prSet/>
      <dgm:spPr/>
      <dgm:t>
        <a:bodyPr/>
        <a:lstStyle/>
        <a:p>
          <a:r>
            <a:rPr lang="bg-BG" smtClean="0"/>
            <a:t>Запазете</a:t>
          </a:r>
          <a:endParaRPr/>
        </a:p>
      </dgm:t>
    </dgm:pt>
    <dgm:pt modelId="{D678E2EA-6CF3-48B0-BEA3-AD1FC7FE4AE5}" type="parTrans" cxnId="{2380FFC6-0979-4103-9C11-58B6B42AF654}">
      <dgm:prSet/>
      <dgm:spPr/>
      <dgm:t>
        <a:bodyPr/>
        <a:lstStyle/>
        <a:p>
          <a:endParaRPr lang="en-US"/>
        </a:p>
      </dgm:t>
    </dgm:pt>
    <dgm:pt modelId="{6D61AEE2-36BF-4248-932A-3631763915D3}" type="sibTrans" cxnId="{2380FFC6-0979-4103-9C11-58B6B42AF654}">
      <dgm:prSet/>
      <dgm:spPr/>
      <dgm:t>
        <a:bodyPr/>
        <a:lstStyle/>
        <a:p>
          <a:endParaRPr lang="en-US"/>
        </a:p>
      </dgm:t>
    </dgm:pt>
    <dgm:pt modelId="{1DE26668-D57A-4E11-A86B-DD32AF7B41B8}">
      <dgm:prSet/>
      <dgm:spPr/>
      <dgm:t>
        <a:bodyPr/>
        <a:lstStyle/>
        <a:p>
          <a:r>
            <a:rPr lang="bg-BG" dirty="0" smtClean="0">
              <a:latin typeface="Arial" pitchFamily="34" charset="0"/>
              <a:cs typeface="Arial" pitchFamily="34" charset="0"/>
            </a:rPr>
            <a:t>Запазете мълчание</a:t>
          </a:r>
          <a:endParaRPr dirty="0">
            <a:latin typeface="Arial" pitchFamily="34" charset="0"/>
            <a:cs typeface="Arial" pitchFamily="34" charset="0"/>
          </a:endParaRPr>
        </a:p>
      </dgm:t>
    </dgm:pt>
    <dgm:pt modelId="{FB1D6BAC-4C0B-4BC6-9493-04D7AF0CAA60}" type="parTrans" cxnId="{FFBDF01C-50EE-4FFA-BDE6-4737349FDE3C}">
      <dgm:prSet/>
      <dgm:spPr/>
      <dgm:t>
        <a:bodyPr/>
        <a:lstStyle/>
        <a:p>
          <a:endParaRPr lang="en-US"/>
        </a:p>
      </dgm:t>
    </dgm:pt>
    <dgm:pt modelId="{5315517D-5798-4D74-8F02-B6A384890A69}" type="sibTrans" cxnId="{FFBDF01C-50EE-4FFA-BDE6-4737349FDE3C}">
      <dgm:prSet/>
      <dgm:spPr/>
      <dgm:t>
        <a:bodyPr/>
        <a:lstStyle/>
        <a:p>
          <a:endParaRPr lang="en-US"/>
        </a:p>
      </dgm:t>
    </dgm:pt>
    <dgm:pt modelId="{F2D7E194-F3C4-4E55-80FD-E264B4F31CBD}" type="pres">
      <dgm:prSet presAssocID="{91823B96-952F-48AD-9DC9-3BC8A35B9BE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bg-BG"/>
        </a:p>
      </dgm:t>
    </dgm:pt>
    <dgm:pt modelId="{12CC226B-E066-40FB-B7AB-CFD08B601C3E}" type="pres">
      <dgm:prSet presAssocID="{A2BD3873-CA4F-4939-8D2D-213C3567B255}" presName="linNode" presStyleCnt="0"/>
      <dgm:spPr/>
    </dgm:pt>
    <dgm:pt modelId="{DA07BE37-E5F1-41BB-B00D-8C67B6D7471C}" type="pres">
      <dgm:prSet presAssocID="{A2BD3873-CA4F-4939-8D2D-213C3567B255}" presName="parentText" presStyleLbl="alignNode1" presStyleIdx="0" presStyleCnt="9">
        <dgm:presLayoutVars>
          <dgm:chMax val="1"/>
          <dgm:bulletEnabled/>
        </dgm:presLayoutVars>
      </dgm:prSet>
      <dgm:spPr/>
      <dgm:t>
        <a:bodyPr/>
        <a:lstStyle/>
        <a:p>
          <a:endParaRPr lang="bg-BG"/>
        </a:p>
      </dgm:t>
    </dgm:pt>
    <dgm:pt modelId="{181FB26A-C3CC-4E7B-92A0-25922228162E}" type="pres">
      <dgm:prSet presAssocID="{A2BD3873-CA4F-4939-8D2D-213C3567B255}" presName="descendantText" presStyleLbl="alignAccFollowNode1" presStyleIdx="0" presStyleCnt="9">
        <dgm:presLayoutVars>
          <dgm:bulletEnabled/>
        </dgm:presLayoutVars>
      </dgm:prSet>
      <dgm:spPr/>
      <dgm:t>
        <a:bodyPr/>
        <a:lstStyle/>
        <a:p>
          <a:endParaRPr lang="bg-BG"/>
        </a:p>
      </dgm:t>
    </dgm:pt>
    <dgm:pt modelId="{92D62D93-6258-4E69-A1CC-9280803E2466}" type="pres">
      <dgm:prSet presAssocID="{5314CB9C-2849-42FF-9CEC-892F281B1073}" presName="sp" presStyleCnt="0"/>
      <dgm:spPr/>
    </dgm:pt>
    <dgm:pt modelId="{993C7224-6D37-4D9E-8B4E-2FF3D51D7A25}" type="pres">
      <dgm:prSet presAssocID="{53B06426-D21F-4204-BAE8-6B929FC30AC3}" presName="linNode" presStyleCnt="0"/>
      <dgm:spPr/>
    </dgm:pt>
    <dgm:pt modelId="{F30ACDB6-9D15-4B51-A87C-75F1CD312BD4}" type="pres">
      <dgm:prSet presAssocID="{53B06426-D21F-4204-BAE8-6B929FC30AC3}" presName="parentText" presStyleLbl="alignNode1" presStyleIdx="1" presStyleCnt="9">
        <dgm:presLayoutVars>
          <dgm:chMax val="1"/>
          <dgm:bulletEnabled/>
        </dgm:presLayoutVars>
      </dgm:prSet>
      <dgm:spPr/>
      <dgm:t>
        <a:bodyPr/>
        <a:lstStyle/>
        <a:p>
          <a:endParaRPr lang="bg-BG"/>
        </a:p>
      </dgm:t>
    </dgm:pt>
    <dgm:pt modelId="{DA7D807D-56E5-4E42-9FC7-71EC9685E6AC}" type="pres">
      <dgm:prSet presAssocID="{53B06426-D21F-4204-BAE8-6B929FC30AC3}" presName="descendantText" presStyleLbl="alignAccFollowNode1" presStyleIdx="1" presStyleCnt="9">
        <dgm:presLayoutVars>
          <dgm:bulletEnabled/>
        </dgm:presLayoutVars>
      </dgm:prSet>
      <dgm:spPr/>
      <dgm:t>
        <a:bodyPr/>
        <a:lstStyle/>
        <a:p>
          <a:endParaRPr lang="bg-BG"/>
        </a:p>
      </dgm:t>
    </dgm:pt>
    <dgm:pt modelId="{E3A8E101-09CC-4064-8688-7F473BB14CC5}" type="pres">
      <dgm:prSet presAssocID="{0CA07FD6-8FA1-4FDB-A7BE-4FCC98A29F38}" presName="sp" presStyleCnt="0"/>
      <dgm:spPr/>
    </dgm:pt>
    <dgm:pt modelId="{46B90EC9-0A5E-4064-9193-6D13248DEC5F}" type="pres">
      <dgm:prSet presAssocID="{C64DDF61-EC92-4E7D-AECC-E4465D418360}" presName="linNode" presStyleCnt="0"/>
      <dgm:spPr/>
    </dgm:pt>
    <dgm:pt modelId="{EA0BB40D-D451-406C-85E0-1749E136B634}" type="pres">
      <dgm:prSet presAssocID="{C64DDF61-EC92-4E7D-AECC-E4465D418360}" presName="parentText" presStyleLbl="alignNode1" presStyleIdx="2" presStyleCnt="9">
        <dgm:presLayoutVars>
          <dgm:chMax val="1"/>
          <dgm:bulletEnabled/>
        </dgm:presLayoutVars>
      </dgm:prSet>
      <dgm:spPr/>
      <dgm:t>
        <a:bodyPr/>
        <a:lstStyle/>
        <a:p>
          <a:endParaRPr lang="bg-BG"/>
        </a:p>
      </dgm:t>
    </dgm:pt>
    <dgm:pt modelId="{C899D1B0-7DB1-4E48-9481-5DA956AE6D3B}" type="pres">
      <dgm:prSet presAssocID="{C64DDF61-EC92-4E7D-AECC-E4465D418360}" presName="descendantText" presStyleLbl="alignAccFollowNode1" presStyleIdx="2" presStyleCnt="9">
        <dgm:presLayoutVars>
          <dgm:bulletEnabled/>
        </dgm:presLayoutVars>
      </dgm:prSet>
      <dgm:spPr/>
      <dgm:t>
        <a:bodyPr/>
        <a:lstStyle/>
        <a:p>
          <a:endParaRPr lang="bg-BG"/>
        </a:p>
      </dgm:t>
    </dgm:pt>
    <dgm:pt modelId="{7A939177-1F04-4D9E-88C9-865350E6CBCC}" type="pres">
      <dgm:prSet presAssocID="{AED615DC-4ADD-43D9-8BBB-3A09A418104B}" presName="sp" presStyleCnt="0"/>
      <dgm:spPr/>
    </dgm:pt>
    <dgm:pt modelId="{03B6B907-9780-4250-A56F-31ABBF2C6395}" type="pres">
      <dgm:prSet presAssocID="{D9880B20-2F0C-4E89-89CA-A6326E5A0E50}" presName="linNode" presStyleCnt="0"/>
      <dgm:spPr/>
    </dgm:pt>
    <dgm:pt modelId="{0FD352DD-B1B3-45A5-8A5B-DFD53590BF6B}" type="pres">
      <dgm:prSet presAssocID="{D9880B20-2F0C-4E89-89CA-A6326E5A0E50}" presName="parentText" presStyleLbl="alignNode1" presStyleIdx="3" presStyleCnt="9">
        <dgm:presLayoutVars>
          <dgm:chMax val="1"/>
          <dgm:bulletEnabled/>
        </dgm:presLayoutVars>
      </dgm:prSet>
      <dgm:spPr/>
      <dgm:t>
        <a:bodyPr/>
        <a:lstStyle/>
        <a:p>
          <a:endParaRPr lang="bg-BG"/>
        </a:p>
      </dgm:t>
    </dgm:pt>
    <dgm:pt modelId="{BDFEF738-B70D-4AB2-B224-4D9ED098F752}" type="pres">
      <dgm:prSet presAssocID="{D9880B20-2F0C-4E89-89CA-A6326E5A0E50}" presName="descendantText" presStyleLbl="alignAccFollowNode1" presStyleIdx="3" presStyleCnt="9">
        <dgm:presLayoutVars>
          <dgm:bulletEnabled/>
        </dgm:presLayoutVars>
      </dgm:prSet>
      <dgm:spPr/>
      <dgm:t>
        <a:bodyPr/>
        <a:lstStyle/>
        <a:p>
          <a:endParaRPr lang="bg-BG"/>
        </a:p>
      </dgm:t>
    </dgm:pt>
    <dgm:pt modelId="{BB169B79-6130-4A67-A69D-6F2A0C10B78F}" type="pres">
      <dgm:prSet presAssocID="{AF1AEB30-2D57-4897-954C-2C9A3464024B}" presName="sp" presStyleCnt="0"/>
      <dgm:spPr/>
    </dgm:pt>
    <dgm:pt modelId="{417DEDDC-6575-4B68-A573-BD33B70B8288}" type="pres">
      <dgm:prSet presAssocID="{D8B413F4-BD48-4099-BA63-C737B028CFCF}" presName="linNode" presStyleCnt="0"/>
      <dgm:spPr/>
    </dgm:pt>
    <dgm:pt modelId="{C67A1FC4-46B8-4F6B-BFA9-686B8596E749}" type="pres">
      <dgm:prSet presAssocID="{D8B413F4-BD48-4099-BA63-C737B028CFCF}" presName="parentText" presStyleLbl="alignNode1" presStyleIdx="4" presStyleCnt="9">
        <dgm:presLayoutVars>
          <dgm:chMax val="1"/>
          <dgm:bulletEnabled/>
        </dgm:presLayoutVars>
      </dgm:prSet>
      <dgm:spPr/>
      <dgm:t>
        <a:bodyPr/>
        <a:lstStyle/>
        <a:p>
          <a:endParaRPr lang="bg-BG"/>
        </a:p>
      </dgm:t>
    </dgm:pt>
    <dgm:pt modelId="{1A894166-3874-4F08-B358-B2CCB70D7644}" type="pres">
      <dgm:prSet presAssocID="{D8B413F4-BD48-4099-BA63-C737B028CFCF}" presName="descendantText" presStyleLbl="alignAccFollowNode1" presStyleIdx="4" presStyleCnt="9">
        <dgm:presLayoutVars>
          <dgm:bulletEnabled/>
        </dgm:presLayoutVars>
      </dgm:prSet>
      <dgm:spPr/>
      <dgm:t>
        <a:bodyPr/>
        <a:lstStyle/>
        <a:p>
          <a:endParaRPr lang="bg-BG"/>
        </a:p>
      </dgm:t>
    </dgm:pt>
    <dgm:pt modelId="{E2D8D873-074B-4912-B678-4A13F0197E35}" type="pres">
      <dgm:prSet presAssocID="{AEF67FC6-9211-4BDA-9802-1A52D166718B}" presName="sp" presStyleCnt="0"/>
      <dgm:spPr/>
    </dgm:pt>
    <dgm:pt modelId="{3D9CF684-02B2-4A90-9EF1-03513B7BB815}" type="pres">
      <dgm:prSet presAssocID="{8E7EF588-AA9F-4B9E-BB0F-37F0FFFE368D}" presName="linNode" presStyleCnt="0"/>
      <dgm:spPr/>
    </dgm:pt>
    <dgm:pt modelId="{259A52EE-45FC-4A10-A4F8-8CC842971D20}" type="pres">
      <dgm:prSet presAssocID="{8E7EF588-AA9F-4B9E-BB0F-37F0FFFE368D}" presName="parentText" presStyleLbl="alignNode1" presStyleIdx="5" presStyleCnt="9">
        <dgm:presLayoutVars>
          <dgm:chMax val="1"/>
          <dgm:bulletEnabled/>
        </dgm:presLayoutVars>
      </dgm:prSet>
      <dgm:spPr/>
      <dgm:t>
        <a:bodyPr/>
        <a:lstStyle/>
        <a:p>
          <a:endParaRPr lang="bg-BG"/>
        </a:p>
      </dgm:t>
    </dgm:pt>
    <dgm:pt modelId="{5A5B4CEA-E064-40A2-976D-B231A851958E}" type="pres">
      <dgm:prSet presAssocID="{8E7EF588-AA9F-4B9E-BB0F-37F0FFFE368D}" presName="descendantText" presStyleLbl="alignAccFollowNode1" presStyleIdx="5" presStyleCnt="9">
        <dgm:presLayoutVars>
          <dgm:bulletEnabled/>
        </dgm:presLayoutVars>
      </dgm:prSet>
      <dgm:spPr/>
      <dgm:t>
        <a:bodyPr/>
        <a:lstStyle/>
        <a:p>
          <a:endParaRPr lang="bg-BG"/>
        </a:p>
      </dgm:t>
    </dgm:pt>
    <dgm:pt modelId="{A003E2BE-DF09-4922-BDE0-EC71F7257A45}" type="pres">
      <dgm:prSet presAssocID="{972B9555-A9DB-4895-AD25-8E42F6416917}" presName="sp" presStyleCnt="0"/>
      <dgm:spPr/>
    </dgm:pt>
    <dgm:pt modelId="{7C0E07AD-3660-4397-8ACB-EDE7B1B755D8}" type="pres">
      <dgm:prSet presAssocID="{49B89194-18B7-42D6-B640-270822CC3818}" presName="linNode" presStyleCnt="0"/>
      <dgm:spPr/>
    </dgm:pt>
    <dgm:pt modelId="{388FB9C1-7875-4B96-A524-7D17BB60F877}" type="pres">
      <dgm:prSet presAssocID="{49B89194-18B7-42D6-B640-270822CC3818}" presName="parentText" presStyleLbl="alignNode1" presStyleIdx="6" presStyleCnt="9">
        <dgm:presLayoutVars>
          <dgm:chMax val="1"/>
          <dgm:bulletEnabled/>
        </dgm:presLayoutVars>
      </dgm:prSet>
      <dgm:spPr/>
      <dgm:t>
        <a:bodyPr/>
        <a:lstStyle/>
        <a:p>
          <a:endParaRPr lang="bg-BG"/>
        </a:p>
      </dgm:t>
    </dgm:pt>
    <dgm:pt modelId="{6DA861D7-A88C-4DB7-A013-805543268631}" type="pres">
      <dgm:prSet presAssocID="{49B89194-18B7-42D6-B640-270822CC3818}" presName="descendantText" presStyleLbl="alignAccFollowNode1" presStyleIdx="6" presStyleCnt="9">
        <dgm:presLayoutVars>
          <dgm:bulletEnabled/>
        </dgm:presLayoutVars>
      </dgm:prSet>
      <dgm:spPr/>
      <dgm:t>
        <a:bodyPr/>
        <a:lstStyle/>
        <a:p>
          <a:endParaRPr lang="bg-BG"/>
        </a:p>
      </dgm:t>
    </dgm:pt>
    <dgm:pt modelId="{A1A77712-0570-49D4-AFFD-CDA8A6F3B3EE}" type="pres">
      <dgm:prSet presAssocID="{C7C8814D-575E-4A1A-A55C-D945A119BA00}" presName="sp" presStyleCnt="0"/>
      <dgm:spPr/>
    </dgm:pt>
    <dgm:pt modelId="{AC75425A-BDB5-42CF-9172-20AD4D3C7B1C}" type="pres">
      <dgm:prSet presAssocID="{23F8F5F4-46A0-4F57-84DB-C10079241FFF}" presName="linNode" presStyleCnt="0"/>
      <dgm:spPr/>
    </dgm:pt>
    <dgm:pt modelId="{1F13B52D-C723-45AB-B7CE-D3D3E1FF765B}" type="pres">
      <dgm:prSet presAssocID="{23F8F5F4-46A0-4F57-84DB-C10079241FFF}" presName="parentText" presStyleLbl="alignNode1" presStyleIdx="7" presStyleCnt="9">
        <dgm:presLayoutVars>
          <dgm:chMax val="1"/>
          <dgm:bulletEnabled/>
        </dgm:presLayoutVars>
      </dgm:prSet>
      <dgm:spPr/>
      <dgm:t>
        <a:bodyPr/>
        <a:lstStyle/>
        <a:p>
          <a:endParaRPr lang="bg-BG"/>
        </a:p>
      </dgm:t>
    </dgm:pt>
    <dgm:pt modelId="{6DAE723E-DCA9-4715-AC07-6F7C75D6C626}" type="pres">
      <dgm:prSet presAssocID="{23F8F5F4-46A0-4F57-84DB-C10079241FFF}" presName="descendantText" presStyleLbl="alignAccFollowNode1" presStyleIdx="7" presStyleCnt="9">
        <dgm:presLayoutVars>
          <dgm:bulletEnabled/>
        </dgm:presLayoutVars>
      </dgm:prSet>
      <dgm:spPr/>
      <dgm:t>
        <a:bodyPr/>
        <a:lstStyle/>
        <a:p>
          <a:endParaRPr lang="bg-BG"/>
        </a:p>
      </dgm:t>
    </dgm:pt>
    <dgm:pt modelId="{6C37A274-2294-40A0-9374-B9C34E6CE8D3}" type="pres">
      <dgm:prSet presAssocID="{E926BEDC-54D8-4D04-8EAA-99BB9199C703}" presName="sp" presStyleCnt="0"/>
      <dgm:spPr/>
    </dgm:pt>
    <dgm:pt modelId="{0968D914-CCFF-4EB4-852F-63B482BA4B8F}" type="pres">
      <dgm:prSet presAssocID="{89C01A79-2E02-4076-8980-FF4DCD3D8630}" presName="linNode" presStyleCnt="0"/>
      <dgm:spPr/>
    </dgm:pt>
    <dgm:pt modelId="{704F1AE4-0A52-4A67-BCFB-9A172F0693C6}" type="pres">
      <dgm:prSet presAssocID="{89C01A79-2E02-4076-8980-FF4DCD3D8630}" presName="parentText" presStyleLbl="alignNode1" presStyleIdx="8" presStyleCnt="9">
        <dgm:presLayoutVars>
          <dgm:chMax val="1"/>
          <dgm:bulletEnabled/>
        </dgm:presLayoutVars>
      </dgm:prSet>
      <dgm:spPr/>
      <dgm:t>
        <a:bodyPr/>
        <a:lstStyle/>
        <a:p>
          <a:endParaRPr lang="bg-BG"/>
        </a:p>
      </dgm:t>
    </dgm:pt>
    <dgm:pt modelId="{86C7BD89-FC7B-4E64-A24E-9459E96F7676}" type="pres">
      <dgm:prSet presAssocID="{89C01A79-2E02-4076-8980-FF4DCD3D8630}" presName="descendantText" presStyleLbl="alignAccFollowNode1" presStyleIdx="8" presStyleCnt="9">
        <dgm:presLayoutVars>
          <dgm:bulletEnabled/>
        </dgm:presLayoutVars>
      </dgm:prSet>
      <dgm:spPr/>
      <dgm:t>
        <a:bodyPr/>
        <a:lstStyle/>
        <a:p>
          <a:endParaRPr lang="bg-BG"/>
        </a:p>
      </dgm:t>
    </dgm:pt>
  </dgm:ptLst>
  <dgm:cxnLst>
    <dgm:cxn modelId="{D02136EF-0580-4B64-B071-24FD099E4CF1}" srcId="{91823B96-952F-48AD-9DC9-3BC8A35B9BE2}" destId="{53B06426-D21F-4204-BAE8-6B929FC30AC3}" srcOrd="1" destOrd="0" parTransId="{6421F4FB-E7A5-4642-9EF7-9FC26D275C67}" sibTransId="{0CA07FD6-8FA1-4FDB-A7BE-4FCC98A29F38}"/>
    <dgm:cxn modelId="{905741DD-73B7-4B60-ABFF-92C54E996F4D}" srcId="{23F8F5F4-46A0-4F57-84DB-C10079241FFF}" destId="{47445B36-800F-4640-8077-A870D2993E38}" srcOrd="0" destOrd="0" parTransId="{879F81E0-1E20-46B3-8DE2-35B3F4173690}" sibTransId="{271A1F09-764B-49F4-A0FD-B7C17DC56862}"/>
    <dgm:cxn modelId="{CCD79C34-CD5E-43D0-BF63-4CBF462CDA3C}" type="presOf" srcId="{91823B96-952F-48AD-9DC9-3BC8A35B9BE2}" destId="{F2D7E194-F3C4-4E55-80FD-E264B4F31CBD}" srcOrd="0" destOrd="0" presId="urn:microsoft.com/office/officeart/2016/7/layout/VerticalSolidActionList"/>
    <dgm:cxn modelId="{5EE65814-1A63-4D8B-BB72-12CCA0EBBCE4}" type="presOf" srcId="{5022A314-E878-4588-9B3A-58ACB98E879E}" destId="{BDFEF738-B70D-4AB2-B224-4D9ED098F752}" srcOrd="0" destOrd="0" presId="urn:microsoft.com/office/officeart/2016/7/layout/VerticalSolidActionList"/>
    <dgm:cxn modelId="{E3C5E368-1761-4CAF-A8F5-92E33AD1EC93}" type="presOf" srcId="{A2BD3873-CA4F-4939-8D2D-213C3567B255}" destId="{DA07BE37-E5F1-41BB-B00D-8C67B6D7471C}" srcOrd="0" destOrd="0" presId="urn:microsoft.com/office/officeart/2016/7/layout/VerticalSolidActionList"/>
    <dgm:cxn modelId="{FFBDF01C-50EE-4FFA-BDE6-4737349FDE3C}" srcId="{89C01A79-2E02-4076-8980-FF4DCD3D8630}" destId="{1DE26668-D57A-4E11-A86B-DD32AF7B41B8}" srcOrd="0" destOrd="0" parTransId="{FB1D6BAC-4C0B-4BC6-9493-04D7AF0CAA60}" sibTransId="{5315517D-5798-4D74-8F02-B6A384890A69}"/>
    <dgm:cxn modelId="{C1774F6A-8095-49E5-BDE9-AD62994C5D61}" type="presOf" srcId="{47445B36-800F-4640-8077-A870D2993E38}" destId="{6DAE723E-DCA9-4715-AC07-6F7C75D6C626}" srcOrd="0" destOrd="0" presId="urn:microsoft.com/office/officeart/2016/7/layout/VerticalSolidActionList"/>
    <dgm:cxn modelId="{1A513B6A-AB33-4D20-8B4D-8AF90BB31A3A}" type="presOf" srcId="{58CF0781-23A9-451C-894C-6372EF9085FE}" destId="{181FB26A-C3CC-4E7B-92A0-25922228162E}" srcOrd="0" destOrd="0" presId="urn:microsoft.com/office/officeart/2016/7/layout/VerticalSolidActionList"/>
    <dgm:cxn modelId="{D1374AA0-0372-4F04-8BEB-164479C28143}" srcId="{49B89194-18B7-42D6-B640-270822CC3818}" destId="{B8207483-C8B7-4495-8BC8-514F12E0ADCD}" srcOrd="0" destOrd="0" parTransId="{FFDA0479-34D6-4B0C-92E7-07D8C8C898CA}" sibTransId="{B922C83F-8743-4602-8317-A9FF872E066B}"/>
    <dgm:cxn modelId="{380E843E-124E-45B5-958C-38F0AEBFD4AF}" srcId="{91823B96-952F-48AD-9DC9-3BC8A35B9BE2}" destId="{A2BD3873-CA4F-4939-8D2D-213C3567B255}" srcOrd="0" destOrd="0" parTransId="{7ED6EE17-19D7-4D05-AB06-E8EF1C273DE0}" sibTransId="{5314CB9C-2849-42FF-9CEC-892F281B1073}"/>
    <dgm:cxn modelId="{FE4D226C-EC29-477A-AF37-5752C54746CA}" type="presOf" srcId="{53B06426-D21F-4204-BAE8-6B929FC30AC3}" destId="{F30ACDB6-9D15-4B51-A87C-75F1CD312BD4}" srcOrd="0" destOrd="0" presId="urn:microsoft.com/office/officeart/2016/7/layout/VerticalSolidActionList"/>
    <dgm:cxn modelId="{F306ED98-9739-461F-B226-B22050568732}" type="presOf" srcId="{8E7EF588-AA9F-4B9E-BB0F-37F0FFFE368D}" destId="{259A52EE-45FC-4A10-A4F8-8CC842971D20}" srcOrd="0" destOrd="0" presId="urn:microsoft.com/office/officeart/2016/7/layout/VerticalSolidActionList"/>
    <dgm:cxn modelId="{49FA7E22-415D-4203-9619-5C66506D15E9}" srcId="{91823B96-952F-48AD-9DC9-3BC8A35B9BE2}" destId="{D8B413F4-BD48-4099-BA63-C737B028CFCF}" srcOrd="4" destOrd="0" parTransId="{E02B4083-B9F6-4AB3-9966-BA793E9E8FF6}" sibTransId="{AEF67FC6-9211-4BDA-9802-1A52D166718B}"/>
    <dgm:cxn modelId="{067EA198-0D5B-4EC9-9EEB-DA9AEA87B680}" srcId="{91823B96-952F-48AD-9DC9-3BC8A35B9BE2}" destId="{23F8F5F4-46A0-4F57-84DB-C10079241FFF}" srcOrd="7" destOrd="0" parTransId="{9BAFF2F7-D7D3-4D28-A59A-06266DA70A22}" sibTransId="{E926BEDC-54D8-4D04-8EAA-99BB9199C703}"/>
    <dgm:cxn modelId="{BCC78AE8-002B-4ECC-9A3C-B9115CBE762E}" type="presOf" srcId="{23F8F5F4-46A0-4F57-84DB-C10079241FFF}" destId="{1F13B52D-C723-45AB-B7CE-D3D3E1FF765B}" srcOrd="0" destOrd="0" presId="urn:microsoft.com/office/officeart/2016/7/layout/VerticalSolidActionList"/>
    <dgm:cxn modelId="{D8F7A0B6-714B-46F3-9A57-43E66A4E8B35}" type="presOf" srcId="{1DE26668-D57A-4E11-A86B-DD32AF7B41B8}" destId="{86C7BD89-FC7B-4E64-A24E-9459E96F7676}" srcOrd="0" destOrd="0" presId="urn:microsoft.com/office/officeart/2016/7/layout/VerticalSolidActionList"/>
    <dgm:cxn modelId="{EA9B2C3B-8423-4DCC-B055-652889219DFC}" srcId="{91823B96-952F-48AD-9DC9-3BC8A35B9BE2}" destId="{8E7EF588-AA9F-4B9E-BB0F-37F0FFFE368D}" srcOrd="5" destOrd="0" parTransId="{D1DFAE5A-1AED-4407-87FD-01E46E8C610E}" sibTransId="{972B9555-A9DB-4895-AD25-8E42F6416917}"/>
    <dgm:cxn modelId="{98613137-F8B9-4C70-B7AC-9454FF6D9D73}" type="presOf" srcId="{D8B413F4-BD48-4099-BA63-C737B028CFCF}" destId="{C67A1FC4-46B8-4F6B-BFA9-686B8596E749}" srcOrd="0" destOrd="0" presId="urn:microsoft.com/office/officeart/2016/7/layout/VerticalSolidActionList"/>
    <dgm:cxn modelId="{095D63B4-A237-4C96-9ECF-3EF11E8361A1}" type="presOf" srcId="{35BFD6FD-743C-4B9C-8129-E08BB311E3C8}" destId="{5A5B4CEA-E064-40A2-976D-B231A851958E}" srcOrd="0" destOrd="0" presId="urn:microsoft.com/office/officeart/2016/7/layout/VerticalSolidActionList"/>
    <dgm:cxn modelId="{6E4B8829-FBAB-4E77-9843-E1D3885687BB}" srcId="{A2BD3873-CA4F-4939-8D2D-213C3567B255}" destId="{58CF0781-23A9-451C-894C-6372EF9085FE}" srcOrd="0" destOrd="0" parTransId="{4336C043-0689-46D3-BAB4-10753FBD0FB8}" sibTransId="{AE5FCC26-C0C2-464C-8B37-7F228301CB8E}"/>
    <dgm:cxn modelId="{2380FFC6-0979-4103-9C11-58B6B42AF654}" srcId="{91823B96-952F-48AD-9DC9-3BC8A35B9BE2}" destId="{89C01A79-2E02-4076-8980-FF4DCD3D8630}" srcOrd="8" destOrd="0" parTransId="{D678E2EA-6CF3-48B0-BEA3-AD1FC7FE4AE5}" sibTransId="{6D61AEE2-36BF-4248-932A-3631763915D3}"/>
    <dgm:cxn modelId="{11E93B13-CAD7-4D90-9CB1-848FBDA57986}" srcId="{53B06426-D21F-4204-BAE8-6B929FC30AC3}" destId="{725E36EC-AD09-4883-A3E7-330F710EA9B9}" srcOrd="0" destOrd="0" parTransId="{4A3CC853-A9B1-4566-8FAF-505397C1AA44}" sibTransId="{D4F2910E-6628-4485-AC8D-4CD134C8DBA6}"/>
    <dgm:cxn modelId="{4CE413DE-A61A-4891-BE6A-CFA218C7877C}" type="presOf" srcId="{D9880B20-2F0C-4E89-89CA-A6326E5A0E50}" destId="{0FD352DD-B1B3-45A5-8A5B-DFD53590BF6B}" srcOrd="0" destOrd="0" presId="urn:microsoft.com/office/officeart/2016/7/layout/VerticalSolidActionList"/>
    <dgm:cxn modelId="{89FDCADB-A255-40A1-B9B5-9666A575FF40}" type="presOf" srcId="{B8207483-C8B7-4495-8BC8-514F12E0ADCD}" destId="{6DA861D7-A88C-4DB7-A013-805543268631}" srcOrd="0" destOrd="0" presId="urn:microsoft.com/office/officeart/2016/7/layout/VerticalSolidActionList"/>
    <dgm:cxn modelId="{F02BBA73-E064-451E-B1D8-49AD8687B8EB}" srcId="{91823B96-952F-48AD-9DC9-3BC8A35B9BE2}" destId="{D9880B20-2F0C-4E89-89CA-A6326E5A0E50}" srcOrd="3" destOrd="0" parTransId="{CAE5D2BC-7037-4049-9DE6-626848990A3A}" sibTransId="{AF1AEB30-2D57-4897-954C-2C9A3464024B}"/>
    <dgm:cxn modelId="{78AA951A-23CE-48D5-921F-1FDF91172D35}" type="presOf" srcId="{7DC6DDF2-A2CA-4307-9D06-C99D6FEFBCC5}" destId="{C899D1B0-7DB1-4E48-9481-5DA956AE6D3B}" srcOrd="0" destOrd="0" presId="urn:microsoft.com/office/officeart/2016/7/layout/VerticalSolidActionList"/>
    <dgm:cxn modelId="{2DEE81CA-891D-4D8E-A762-DDB238BB7E3B}" type="presOf" srcId="{49B89194-18B7-42D6-B640-270822CC3818}" destId="{388FB9C1-7875-4B96-A524-7D17BB60F877}" srcOrd="0" destOrd="0" presId="urn:microsoft.com/office/officeart/2016/7/layout/VerticalSolidActionList"/>
    <dgm:cxn modelId="{577E3EFD-F6A4-40C7-AE58-FD072F795C20}" type="presOf" srcId="{89C01A79-2E02-4076-8980-FF4DCD3D8630}" destId="{704F1AE4-0A52-4A67-BCFB-9A172F0693C6}" srcOrd="0" destOrd="0" presId="urn:microsoft.com/office/officeart/2016/7/layout/VerticalSolidActionList"/>
    <dgm:cxn modelId="{5E8B067C-0E21-4678-925C-34A297277ED8}" type="presOf" srcId="{725E36EC-AD09-4883-A3E7-330F710EA9B9}" destId="{DA7D807D-56E5-4E42-9FC7-71EC9685E6AC}" srcOrd="0" destOrd="0" presId="urn:microsoft.com/office/officeart/2016/7/layout/VerticalSolidActionList"/>
    <dgm:cxn modelId="{67EBB64D-017B-488F-9B62-70C0D53D83FC}" type="presOf" srcId="{8305CA2E-63CE-4E78-A09C-140799CD0C99}" destId="{1A894166-3874-4F08-B358-B2CCB70D7644}" srcOrd="0" destOrd="0" presId="urn:microsoft.com/office/officeart/2016/7/layout/VerticalSolidActionList"/>
    <dgm:cxn modelId="{A5745C98-0175-469E-8799-47DE92DB4BED}" srcId="{C64DDF61-EC92-4E7D-AECC-E4465D418360}" destId="{7DC6DDF2-A2CA-4307-9D06-C99D6FEFBCC5}" srcOrd="0" destOrd="0" parTransId="{058D614F-8131-4F1B-B527-81D8DC11194B}" sibTransId="{42A119AF-F21D-4723-B757-61767F3853F0}"/>
    <dgm:cxn modelId="{57B16812-5422-44A6-B93C-565241FE9702}" srcId="{8E7EF588-AA9F-4B9E-BB0F-37F0FFFE368D}" destId="{35BFD6FD-743C-4B9C-8129-E08BB311E3C8}" srcOrd="0" destOrd="0" parTransId="{1A77CA8A-9701-4BBF-A66C-7179D0569CF4}" sibTransId="{E85A5406-ACA9-42E7-8A12-24A7632D50D2}"/>
    <dgm:cxn modelId="{37B3DF49-F85D-409D-823E-691D533D4FBD}" srcId="{D8B413F4-BD48-4099-BA63-C737B028CFCF}" destId="{8305CA2E-63CE-4E78-A09C-140799CD0C99}" srcOrd="0" destOrd="0" parTransId="{C81DDC6F-AC14-45AA-A544-134B6AD6895A}" sibTransId="{224B5EC5-6B36-40CF-8B41-A000A8C9D7C0}"/>
    <dgm:cxn modelId="{F0B7B72A-5B3C-42BE-BE24-9FCAABFC81AE}" srcId="{91823B96-952F-48AD-9DC9-3BC8A35B9BE2}" destId="{49B89194-18B7-42D6-B640-270822CC3818}" srcOrd="6" destOrd="0" parTransId="{C33054FB-11B6-4872-86B8-C70024BAB57C}" sibTransId="{C7C8814D-575E-4A1A-A55C-D945A119BA00}"/>
    <dgm:cxn modelId="{07FD3DDF-C3A8-4F9F-A809-FF97CA0B87F2}" srcId="{D9880B20-2F0C-4E89-89CA-A6326E5A0E50}" destId="{5022A314-E878-4588-9B3A-58ACB98E879E}" srcOrd="0" destOrd="0" parTransId="{0E18E72A-B057-4E7B-808A-163E0CBC1435}" sibTransId="{D03FCD36-DCCA-4EC7-B168-ABBE5AAA847D}"/>
    <dgm:cxn modelId="{CACD4D6A-77AC-4899-AA6C-FDE5DC37149D}" type="presOf" srcId="{C64DDF61-EC92-4E7D-AECC-E4465D418360}" destId="{EA0BB40D-D451-406C-85E0-1749E136B634}" srcOrd="0" destOrd="0" presId="urn:microsoft.com/office/officeart/2016/7/layout/VerticalSolidActionList"/>
    <dgm:cxn modelId="{F9BD59BF-697D-4C5A-A694-179277D14E7C}" srcId="{91823B96-952F-48AD-9DC9-3BC8A35B9BE2}" destId="{C64DDF61-EC92-4E7D-AECC-E4465D418360}" srcOrd="2" destOrd="0" parTransId="{22F81008-5343-4753-B334-5A79921EF75D}" sibTransId="{AED615DC-4ADD-43D9-8BBB-3A09A418104B}"/>
    <dgm:cxn modelId="{CF2FB95E-3DA9-47CA-A803-9116B2FC2A86}" type="presParOf" srcId="{F2D7E194-F3C4-4E55-80FD-E264B4F31CBD}" destId="{12CC226B-E066-40FB-B7AB-CFD08B601C3E}" srcOrd="0" destOrd="0" presId="urn:microsoft.com/office/officeart/2016/7/layout/VerticalSolidActionList"/>
    <dgm:cxn modelId="{E1EE4C30-1638-49E7-96E8-18531B3982C7}" type="presParOf" srcId="{12CC226B-E066-40FB-B7AB-CFD08B601C3E}" destId="{DA07BE37-E5F1-41BB-B00D-8C67B6D7471C}" srcOrd="0" destOrd="0" presId="urn:microsoft.com/office/officeart/2016/7/layout/VerticalSolidActionList"/>
    <dgm:cxn modelId="{E88C52DD-4296-4AD9-BB7F-C1985009274E}" type="presParOf" srcId="{12CC226B-E066-40FB-B7AB-CFD08B601C3E}" destId="{181FB26A-C3CC-4E7B-92A0-25922228162E}" srcOrd="1" destOrd="0" presId="urn:microsoft.com/office/officeart/2016/7/layout/VerticalSolidActionList"/>
    <dgm:cxn modelId="{14AE34F6-8EFF-405D-A262-98A54F651241}" type="presParOf" srcId="{F2D7E194-F3C4-4E55-80FD-E264B4F31CBD}" destId="{92D62D93-6258-4E69-A1CC-9280803E2466}" srcOrd="1" destOrd="0" presId="urn:microsoft.com/office/officeart/2016/7/layout/VerticalSolidActionList"/>
    <dgm:cxn modelId="{2E96C25A-E303-46F9-863F-243BAB460606}" type="presParOf" srcId="{F2D7E194-F3C4-4E55-80FD-E264B4F31CBD}" destId="{993C7224-6D37-4D9E-8B4E-2FF3D51D7A25}" srcOrd="2" destOrd="0" presId="urn:microsoft.com/office/officeart/2016/7/layout/VerticalSolidActionList"/>
    <dgm:cxn modelId="{62653BF7-9193-435E-A532-2374F5D1DABC}" type="presParOf" srcId="{993C7224-6D37-4D9E-8B4E-2FF3D51D7A25}" destId="{F30ACDB6-9D15-4B51-A87C-75F1CD312BD4}" srcOrd="0" destOrd="0" presId="urn:microsoft.com/office/officeart/2016/7/layout/VerticalSolidActionList"/>
    <dgm:cxn modelId="{0EA8BCC0-496F-423C-90B9-794D2AA022E6}" type="presParOf" srcId="{993C7224-6D37-4D9E-8B4E-2FF3D51D7A25}" destId="{DA7D807D-56E5-4E42-9FC7-71EC9685E6AC}" srcOrd="1" destOrd="0" presId="urn:microsoft.com/office/officeart/2016/7/layout/VerticalSolidActionList"/>
    <dgm:cxn modelId="{34AEDDF4-D070-400B-AC9C-B899FCBD07FD}" type="presParOf" srcId="{F2D7E194-F3C4-4E55-80FD-E264B4F31CBD}" destId="{E3A8E101-09CC-4064-8688-7F473BB14CC5}" srcOrd="3" destOrd="0" presId="urn:microsoft.com/office/officeart/2016/7/layout/VerticalSolidActionList"/>
    <dgm:cxn modelId="{35DD7C28-8395-429B-8812-1BCEFF44E6FC}" type="presParOf" srcId="{F2D7E194-F3C4-4E55-80FD-E264B4F31CBD}" destId="{46B90EC9-0A5E-4064-9193-6D13248DEC5F}" srcOrd="4" destOrd="0" presId="urn:microsoft.com/office/officeart/2016/7/layout/VerticalSolidActionList"/>
    <dgm:cxn modelId="{C4130B3F-E127-45BA-B3C6-A4BE394D253C}" type="presParOf" srcId="{46B90EC9-0A5E-4064-9193-6D13248DEC5F}" destId="{EA0BB40D-D451-406C-85E0-1749E136B634}" srcOrd="0" destOrd="0" presId="urn:microsoft.com/office/officeart/2016/7/layout/VerticalSolidActionList"/>
    <dgm:cxn modelId="{CF79059D-E3EA-497D-941A-29B2793D9358}" type="presParOf" srcId="{46B90EC9-0A5E-4064-9193-6D13248DEC5F}" destId="{C899D1B0-7DB1-4E48-9481-5DA956AE6D3B}" srcOrd="1" destOrd="0" presId="urn:microsoft.com/office/officeart/2016/7/layout/VerticalSolidActionList"/>
    <dgm:cxn modelId="{E5FF87C9-7224-4614-8BB2-2EE95FD132EE}" type="presParOf" srcId="{F2D7E194-F3C4-4E55-80FD-E264B4F31CBD}" destId="{7A939177-1F04-4D9E-88C9-865350E6CBCC}" srcOrd="5" destOrd="0" presId="urn:microsoft.com/office/officeart/2016/7/layout/VerticalSolidActionList"/>
    <dgm:cxn modelId="{DF8668CE-25FA-4DB7-8D5D-F89E1CD9ADBC}" type="presParOf" srcId="{F2D7E194-F3C4-4E55-80FD-E264B4F31CBD}" destId="{03B6B907-9780-4250-A56F-31ABBF2C6395}" srcOrd="6" destOrd="0" presId="urn:microsoft.com/office/officeart/2016/7/layout/VerticalSolidActionList"/>
    <dgm:cxn modelId="{5351FE8E-8C48-489F-A7BC-63F71B97EBE1}" type="presParOf" srcId="{03B6B907-9780-4250-A56F-31ABBF2C6395}" destId="{0FD352DD-B1B3-45A5-8A5B-DFD53590BF6B}" srcOrd="0" destOrd="0" presId="urn:microsoft.com/office/officeart/2016/7/layout/VerticalSolidActionList"/>
    <dgm:cxn modelId="{20F82C0D-5861-4C75-B1A1-8C1E429CC9AA}" type="presParOf" srcId="{03B6B907-9780-4250-A56F-31ABBF2C6395}" destId="{BDFEF738-B70D-4AB2-B224-4D9ED098F752}" srcOrd="1" destOrd="0" presId="urn:microsoft.com/office/officeart/2016/7/layout/VerticalSolidActionList"/>
    <dgm:cxn modelId="{422E80DA-FCA4-47F6-8FEF-21022886E6AA}" type="presParOf" srcId="{F2D7E194-F3C4-4E55-80FD-E264B4F31CBD}" destId="{BB169B79-6130-4A67-A69D-6F2A0C10B78F}" srcOrd="7" destOrd="0" presId="urn:microsoft.com/office/officeart/2016/7/layout/VerticalSolidActionList"/>
    <dgm:cxn modelId="{66DD1464-2CB5-470F-A4A9-ABFBB7979F68}" type="presParOf" srcId="{F2D7E194-F3C4-4E55-80FD-E264B4F31CBD}" destId="{417DEDDC-6575-4B68-A573-BD33B70B8288}" srcOrd="8" destOrd="0" presId="urn:microsoft.com/office/officeart/2016/7/layout/VerticalSolidActionList"/>
    <dgm:cxn modelId="{8C147E08-389D-4DE4-889D-9F8923A3A355}" type="presParOf" srcId="{417DEDDC-6575-4B68-A573-BD33B70B8288}" destId="{C67A1FC4-46B8-4F6B-BFA9-686B8596E749}" srcOrd="0" destOrd="0" presId="urn:microsoft.com/office/officeart/2016/7/layout/VerticalSolidActionList"/>
    <dgm:cxn modelId="{0DD43836-5664-4011-A2D3-E29D446517DF}" type="presParOf" srcId="{417DEDDC-6575-4B68-A573-BD33B70B8288}" destId="{1A894166-3874-4F08-B358-B2CCB70D7644}" srcOrd="1" destOrd="0" presId="urn:microsoft.com/office/officeart/2016/7/layout/VerticalSolidActionList"/>
    <dgm:cxn modelId="{B6631660-837E-4004-9E9C-DD61F430C91F}" type="presParOf" srcId="{F2D7E194-F3C4-4E55-80FD-E264B4F31CBD}" destId="{E2D8D873-074B-4912-B678-4A13F0197E35}" srcOrd="9" destOrd="0" presId="urn:microsoft.com/office/officeart/2016/7/layout/VerticalSolidActionList"/>
    <dgm:cxn modelId="{9067A92F-2531-4C83-9B02-AA8BB16E02AA}" type="presParOf" srcId="{F2D7E194-F3C4-4E55-80FD-E264B4F31CBD}" destId="{3D9CF684-02B2-4A90-9EF1-03513B7BB815}" srcOrd="10" destOrd="0" presId="urn:microsoft.com/office/officeart/2016/7/layout/VerticalSolidActionList"/>
    <dgm:cxn modelId="{C634EDA7-17D0-4B31-A364-33AD17DE55B0}" type="presParOf" srcId="{3D9CF684-02B2-4A90-9EF1-03513B7BB815}" destId="{259A52EE-45FC-4A10-A4F8-8CC842971D20}" srcOrd="0" destOrd="0" presId="urn:microsoft.com/office/officeart/2016/7/layout/VerticalSolidActionList"/>
    <dgm:cxn modelId="{32460880-4134-4818-9484-C4BFDC5062A7}" type="presParOf" srcId="{3D9CF684-02B2-4A90-9EF1-03513B7BB815}" destId="{5A5B4CEA-E064-40A2-976D-B231A851958E}" srcOrd="1" destOrd="0" presId="urn:microsoft.com/office/officeart/2016/7/layout/VerticalSolidActionList"/>
    <dgm:cxn modelId="{92D2C625-4419-43D3-BE7A-615253BB3424}" type="presParOf" srcId="{F2D7E194-F3C4-4E55-80FD-E264B4F31CBD}" destId="{A003E2BE-DF09-4922-BDE0-EC71F7257A45}" srcOrd="11" destOrd="0" presId="urn:microsoft.com/office/officeart/2016/7/layout/VerticalSolidActionList"/>
    <dgm:cxn modelId="{ED72977E-60A3-4AEC-B049-2358CA1CCD36}" type="presParOf" srcId="{F2D7E194-F3C4-4E55-80FD-E264B4F31CBD}" destId="{7C0E07AD-3660-4397-8ACB-EDE7B1B755D8}" srcOrd="12" destOrd="0" presId="urn:microsoft.com/office/officeart/2016/7/layout/VerticalSolidActionList"/>
    <dgm:cxn modelId="{445E71A8-36C6-48B6-B676-0EBA47AAC8E5}" type="presParOf" srcId="{7C0E07AD-3660-4397-8ACB-EDE7B1B755D8}" destId="{388FB9C1-7875-4B96-A524-7D17BB60F877}" srcOrd="0" destOrd="0" presId="urn:microsoft.com/office/officeart/2016/7/layout/VerticalSolidActionList"/>
    <dgm:cxn modelId="{DAC6DD5A-8C30-42C7-92F9-20307533F17F}" type="presParOf" srcId="{7C0E07AD-3660-4397-8ACB-EDE7B1B755D8}" destId="{6DA861D7-A88C-4DB7-A013-805543268631}" srcOrd="1" destOrd="0" presId="urn:microsoft.com/office/officeart/2016/7/layout/VerticalSolidActionList"/>
    <dgm:cxn modelId="{E194DC4E-5ADF-40AC-A002-D578F4351B7C}" type="presParOf" srcId="{F2D7E194-F3C4-4E55-80FD-E264B4F31CBD}" destId="{A1A77712-0570-49D4-AFFD-CDA8A6F3B3EE}" srcOrd="13" destOrd="0" presId="urn:microsoft.com/office/officeart/2016/7/layout/VerticalSolidActionList"/>
    <dgm:cxn modelId="{70FA4182-765B-4C80-B3B0-61BDC5631C5C}" type="presParOf" srcId="{F2D7E194-F3C4-4E55-80FD-E264B4F31CBD}" destId="{AC75425A-BDB5-42CF-9172-20AD4D3C7B1C}" srcOrd="14" destOrd="0" presId="urn:microsoft.com/office/officeart/2016/7/layout/VerticalSolidActionList"/>
    <dgm:cxn modelId="{744C7A3B-AEFD-43DD-89C8-DE8B61B3DB40}" type="presParOf" srcId="{AC75425A-BDB5-42CF-9172-20AD4D3C7B1C}" destId="{1F13B52D-C723-45AB-B7CE-D3D3E1FF765B}" srcOrd="0" destOrd="0" presId="urn:microsoft.com/office/officeart/2016/7/layout/VerticalSolidActionList"/>
    <dgm:cxn modelId="{654A87BB-E2F2-4409-BBA2-A9A9E3414A66}" type="presParOf" srcId="{AC75425A-BDB5-42CF-9172-20AD4D3C7B1C}" destId="{6DAE723E-DCA9-4715-AC07-6F7C75D6C626}" srcOrd="1" destOrd="0" presId="urn:microsoft.com/office/officeart/2016/7/layout/VerticalSolidActionList"/>
    <dgm:cxn modelId="{BFA0F2D2-F555-457B-92A2-808BAC786FC2}" type="presParOf" srcId="{F2D7E194-F3C4-4E55-80FD-E264B4F31CBD}" destId="{6C37A274-2294-40A0-9374-B9C34E6CE8D3}" srcOrd="15" destOrd="0" presId="urn:microsoft.com/office/officeart/2016/7/layout/VerticalSolidActionList"/>
    <dgm:cxn modelId="{D1BECD6E-6FCA-4E35-A66C-8ED07783E26E}" type="presParOf" srcId="{F2D7E194-F3C4-4E55-80FD-E264B4F31CBD}" destId="{0968D914-CCFF-4EB4-852F-63B482BA4B8F}" srcOrd="16" destOrd="0" presId="urn:microsoft.com/office/officeart/2016/7/layout/VerticalSolidActionList"/>
    <dgm:cxn modelId="{D51EBF25-3F8C-4410-9CAB-C3027F660E53}" type="presParOf" srcId="{0968D914-CCFF-4EB4-852F-63B482BA4B8F}" destId="{704F1AE4-0A52-4A67-BCFB-9A172F0693C6}" srcOrd="0" destOrd="0" presId="urn:microsoft.com/office/officeart/2016/7/layout/VerticalSolidActionList"/>
    <dgm:cxn modelId="{593AD434-8441-4A51-97FB-E0E0E739BA38}" type="presParOf" srcId="{0968D914-CCFF-4EB4-852F-63B482BA4B8F}" destId="{86C7BD89-FC7B-4E64-A24E-9459E96F7676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C761FD7-D618-482D-ABA9-C077F93C5932}" type="doc">
      <dgm:prSet loTypeId="urn:microsoft.com/office/officeart/2005/8/layout/hierarchy3" loCatId="Inbox" qsTypeId="urn:microsoft.com/office/officeart/2005/8/quickstyle/simple1" qsCatId="simple" csTypeId="urn:microsoft.com/office/officeart/2005/8/colors/colorful1#4" csCatId="colorful" phldr="1"/>
      <dgm:spPr/>
      <dgm:t>
        <a:bodyPr/>
        <a:lstStyle/>
        <a:p>
          <a:endParaRPr lang="en-US"/>
        </a:p>
      </dgm:t>
    </dgm:pt>
    <dgm:pt modelId="{916DFD95-9CB2-4679-AE11-4D5A2CBFB3D4}">
      <dgm:prSet/>
      <dgm:spPr/>
      <dgm:t>
        <a:bodyPr/>
        <a:lstStyle/>
        <a:p>
          <a:r>
            <a:rPr>
              <a:latin typeface="+mn-lt"/>
            </a:rPr>
            <a:t>Кога е правилният момент да </a:t>
          </a:r>
          <a:r>
            <a:rPr smtClean="0">
              <a:latin typeface="+mn-lt"/>
            </a:rPr>
            <a:t>започнете</a:t>
          </a:r>
          <a:r>
            <a:rPr lang="bg-BG" smtClean="0">
              <a:latin typeface="+mn-lt"/>
            </a:rPr>
            <a:t> разговор</a:t>
          </a:r>
          <a:r>
            <a:rPr smtClean="0">
              <a:latin typeface="Arial" panose="020B0604020202020204" pitchFamily="34" charset="0"/>
              <a:cs typeface="Arial" panose="020B0604020202020204" pitchFamily="34" charset="0"/>
            </a:rPr>
            <a:t>?</a:t>
          </a:r>
          <a:endParaRPr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6A1D823-8F78-4177-9B54-AC97F017C420}" type="parTrans" cxnId="{274C21E2-7C47-4190-B9C4-B38531EEAD91}">
      <dgm:prSet/>
      <dgm:spPr/>
      <dgm:t>
        <a:bodyPr/>
        <a:lstStyle/>
        <a:p>
          <a:endParaRPr lang="en-US"/>
        </a:p>
      </dgm:t>
    </dgm:pt>
    <dgm:pt modelId="{3E8EFDBB-6CD6-42B5-8CF3-BA897EAA5597}" type="sibTrans" cxnId="{274C21E2-7C47-4190-B9C4-B38531EEAD91}">
      <dgm:prSet/>
      <dgm:spPr/>
      <dgm:t>
        <a:bodyPr/>
        <a:lstStyle/>
        <a:p>
          <a:endParaRPr lang="en-US"/>
        </a:p>
      </dgm:t>
    </dgm:pt>
    <dgm:pt modelId="{50994284-D5CB-4C58-8CCB-1CF437B9A341}">
      <dgm:prSet/>
      <dgm:spPr/>
      <dgm:t>
        <a:bodyPr/>
        <a:lstStyle/>
        <a:p>
          <a:r>
            <a:rPr>
              <a:latin typeface="Calibri" panose="020F0502020204030204" pitchFamily="34" charset="0"/>
              <a:cs typeface="Calibri" panose="020F0502020204030204" pitchFamily="34" charset="0"/>
            </a:rPr>
            <a:t>Когато </a:t>
          </a:r>
          <a:r>
            <a:rPr lang="en-US" b="1">
              <a:latin typeface="Calibri" panose="020F0502020204030204" pitchFamily="34" charset="0"/>
              <a:cs typeface="Calibri" panose="020F0502020204030204" pitchFamily="34" charset="0"/>
            </a:rPr>
            <a:t>роднините кажат</a:t>
          </a:r>
          <a:r>
            <a:rPr>
              <a:latin typeface="Calibri" panose="020F0502020204030204" pitchFamily="34" charset="0"/>
              <a:cs typeface="Calibri" panose="020F0502020204030204" pitchFamily="34" charset="0"/>
            </a:rPr>
            <a:t>:</a:t>
          </a:r>
        </a:p>
      </dgm:t>
    </dgm:pt>
    <dgm:pt modelId="{B7E0FCB7-A300-48DF-8D93-8B30D569537B}" type="parTrans" cxnId="{B9C4A2F8-6A42-4465-940B-8A04D988A668}">
      <dgm:prSet/>
      <dgm:spPr/>
      <dgm:t>
        <a:bodyPr/>
        <a:lstStyle/>
        <a:p>
          <a:endParaRPr lang="en-US"/>
        </a:p>
      </dgm:t>
    </dgm:pt>
    <dgm:pt modelId="{6B4CA1A0-BDF2-49A1-B5D5-A89DBFBBF606}" type="sibTrans" cxnId="{B9C4A2F8-6A42-4465-940B-8A04D988A668}">
      <dgm:prSet/>
      <dgm:spPr/>
      <dgm:t>
        <a:bodyPr/>
        <a:lstStyle/>
        <a:p>
          <a:endParaRPr lang="en-US"/>
        </a:p>
      </dgm:t>
    </dgm:pt>
    <dgm:pt modelId="{ADB5BDBF-2CA8-4AA3-924F-2B75FFF02F23}">
      <dgm:prSet/>
      <dgm:spPr/>
      <dgm:t>
        <a:bodyPr/>
        <a:lstStyle/>
        <a:p>
          <a:r>
            <a:rPr>
              <a:latin typeface="Calibri" panose="020F0502020204030204" pitchFamily="34" charset="0"/>
              <a:cs typeface="Calibri" panose="020F0502020204030204" pitchFamily="34" charset="0"/>
            </a:rPr>
            <a:t>Какво трябва да направим сега?</a:t>
          </a:r>
        </a:p>
      </dgm:t>
    </dgm:pt>
    <dgm:pt modelId="{5AF6F635-4EDB-497E-BDEC-C12C3B54CDB9}" type="parTrans" cxnId="{0C3172B6-A2B2-4BD7-9A30-C403E8950645}">
      <dgm:prSet/>
      <dgm:spPr/>
      <dgm:t>
        <a:bodyPr/>
        <a:lstStyle/>
        <a:p>
          <a:endParaRPr lang="en-US"/>
        </a:p>
      </dgm:t>
    </dgm:pt>
    <dgm:pt modelId="{A2FD2C7C-8586-4848-A90A-9578397E76A2}" type="sibTrans" cxnId="{0C3172B6-A2B2-4BD7-9A30-C403E8950645}">
      <dgm:prSet/>
      <dgm:spPr/>
      <dgm:t>
        <a:bodyPr/>
        <a:lstStyle/>
        <a:p>
          <a:endParaRPr lang="en-US"/>
        </a:p>
      </dgm:t>
    </dgm:pt>
    <dgm:pt modelId="{411050CD-44D4-4291-817D-FC8D222377FB}">
      <dgm:prSet/>
      <dgm:spPr/>
      <dgm:t>
        <a:bodyPr/>
        <a:lstStyle/>
        <a:p>
          <a:r>
            <a:rPr>
              <a:latin typeface="Calibri" panose="020F0502020204030204" pitchFamily="34" charset="0"/>
              <a:cs typeface="Calibri" panose="020F0502020204030204" pitchFamily="34" charset="0"/>
            </a:rPr>
            <a:t>Каква е следващата стъпка?</a:t>
          </a:r>
        </a:p>
      </dgm:t>
    </dgm:pt>
    <dgm:pt modelId="{B76EAEC6-C86D-492C-8DA5-6611EC129EFE}" type="parTrans" cxnId="{FA4447D9-67A9-40A9-93FC-59C5EDB6AA13}">
      <dgm:prSet/>
      <dgm:spPr/>
      <dgm:t>
        <a:bodyPr/>
        <a:lstStyle/>
        <a:p>
          <a:endParaRPr lang="en-US"/>
        </a:p>
      </dgm:t>
    </dgm:pt>
    <dgm:pt modelId="{5F72574A-7851-42C3-88F9-3E7B3FE5B359}" type="sibTrans" cxnId="{FA4447D9-67A9-40A9-93FC-59C5EDB6AA13}">
      <dgm:prSet/>
      <dgm:spPr/>
      <dgm:t>
        <a:bodyPr/>
        <a:lstStyle/>
        <a:p>
          <a:endParaRPr lang="en-US"/>
        </a:p>
      </dgm:t>
    </dgm:pt>
    <dgm:pt modelId="{849B09B7-FB9A-4830-9E0A-FFD556F71964}">
      <dgm:prSet/>
      <dgm:spPr/>
      <dgm:t>
        <a:bodyPr/>
        <a:lstStyle/>
        <a:p>
          <a:r>
            <a:rPr>
              <a:latin typeface="Calibri" panose="020F0502020204030204" pitchFamily="34" charset="0"/>
              <a:cs typeface="Calibri" panose="020F0502020204030204" pitchFamily="34" charset="0"/>
            </a:rPr>
            <a:t>Няма ли нещо друго, което можете да направите …</a:t>
          </a:r>
        </a:p>
      </dgm:t>
    </dgm:pt>
    <dgm:pt modelId="{32A83F2F-591B-48D3-B1B0-78A52688DCC4}" type="parTrans" cxnId="{C37737D2-8E77-4732-B3D1-8416F2ECE87F}">
      <dgm:prSet/>
      <dgm:spPr/>
      <dgm:t>
        <a:bodyPr/>
        <a:lstStyle/>
        <a:p>
          <a:endParaRPr lang="en-US"/>
        </a:p>
      </dgm:t>
    </dgm:pt>
    <dgm:pt modelId="{43545E13-A066-4647-BD38-B3064941876A}" type="sibTrans" cxnId="{C37737D2-8E77-4732-B3D1-8416F2ECE87F}">
      <dgm:prSet/>
      <dgm:spPr/>
      <dgm:t>
        <a:bodyPr/>
        <a:lstStyle/>
        <a:p>
          <a:endParaRPr lang="en-US"/>
        </a:p>
      </dgm:t>
    </dgm:pt>
    <dgm:pt modelId="{2C12FA8A-3C69-44D1-B293-81A0B0FE049D}">
      <dgm:prSet/>
      <dgm:spPr/>
      <dgm:t>
        <a:bodyPr/>
        <a:lstStyle/>
        <a:p>
          <a:r>
            <a:t>Кой трябва да </a:t>
          </a:r>
          <a:r>
            <a:rPr/>
            <a:t>отправи </a:t>
          </a:r>
          <a:r>
            <a:rPr lang="bg-BG" smtClean="0"/>
            <a:t>искането</a:t>
          </a:r>
          <a:r>
            <a:rPr smtClean="0">
              <a:latin typeface="Arial" panose="020B0604020202020204" pitchFamily="34" charset="0"/>
              <a:cs typeface="Arial" panose="020B0604020202020204" pitchFamily="34" charset="0"/>
            </a:rPr>
            <a:t>?</a:t>
          </a:r>
          <a:endParaRPr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79288D-193F-434E-BDC6-793089DC6BA1}" type="parTrans" cxnId="{B9FE9990-E500-46BE-AF0A-0A07DCF37A11}">
      <dgm:prSet/>
      <dgm:spPr/>
      <dgm:t>
        <a:bodyPr/>
        <a:lstStyle/>
        <a:p>
          <a:endParaRPr lang="en-US"/>
        </a:p>
      </dgm:t>
    </dgm:pt>
    <dgm:pt modelId="{554E091E-AA5F-4B16-AE46-585F274D764A}" type="sibTrans" cxnId="{B9FE9990-E500-46BE-AF0A-0A07DCF37A11}">
      <dgm:prSet/>
      <dgm:spPr/>
      <dgm:t>
        <a:bodyPr/>
        <a:lstStyle/>
        <a:p>
          <a:endParaRPr lang="en-US"/>
        </a:p>
      </dgm:t>
    </dgm:pt>
    <dgm:pt modelId="{754F0B01-8D5B-4217-B176-72181D78B780}">
      <dgm:prSet/>
      <dgm:spPr/>
      <dgm:t>
        <a:bodyPr/>
        <a:lstStyle/>
        <a:p>
          <a:r>
            <a:t>Специалистът по органно </a:t>
          </a:r>
          <a:r>
            <a:rPr/>
            <a:t>донорство </a:t>
          </a:r>
          <a:r>
            <a:rPr lang="bg-BG" smtClean="0"/>
            <a:t/>
          </a:r>
          <a:br>
            <a:rPr lang="bg-BG" smtClean="0"/>
          </a:br>
          <a:r>
            <a:rPr smtClean="0"/>
            <a:t>(</a:t>
          </a:r>
          <a:r>
            <a:rPr lang="bg-BG" b="1" smtClean="0"/>
            <a:t>координатор по донорство</a:t>
          </a:r>
          <a:r>
            <a:rPr smtClean="0"/>
            <a:t>)</a:t>
          </a:r>
          <a:endParaRPr/>
        </a:p>
      </dgm:t>
    </dgm:pt>
    <dgm:pt modelId="{AE071419-1EEF-45BD-8AAF-8667E556E9C6}" type="parTrans" cxnId="{ECEF3666-1D83-4BF6-AB9C-C0EE0C57A543}">
      <dgm:prSet/>
      <dgm:spPr/>
      <dgm:t>
        <a:bodyPr/>
        <a:lstStyle/>
        <a:p>
          <a:endParaRPr lang="en-US"/>
        </a:p>
      </dgm:t>
    </dgm:pt>
    <dgm:pt modelId="{2C53E5AC-06A0-4E54-865F-2AA402974216}" type="sibTrans" cxnId="{ECEF3666-1D83-4BF6-AB9C-C0EE0C57A543}">
      <dgm:prSet/>
      <dgm:spPr/>
      <dgm:t>
        <a:bodyPr/>
        <a:lstStyle/>
        <a:p>
          <a:endParaRPr lang="en-US"/>
        </a:p>
      </dgm:t>
    </dgm:pt>
    <dgm:pt modelId="{D425B52F-C8AF-47B2-9C8D-9573028D26B6}">
      <dgm:prSet/>
      <dgm:spPr/>
      <dgm:t>
        <a:bodyPr/>
        <a:lstStyle/>
        <a:p>
          <a:r>
            <a:t>Защо</a:t>
          </a:r>
          <a:r>
            <a:rPr>
              <a:latin typeface="Arial" panose="020B0604020202020204" pitchFamily="34" charset="0"/>
              <a:cs typeface="Arial" panose="020B0604020202020204" pitchFamily="34" charset="0"/>
            </a:rPr>
            <a:t>?</a:t>
          </a:r>
        </a:p>
      </dgm:t>
    </dgm:pt>
    <dgm:pt modelId="{A1C2FB79-4E04-48B7-BF15-326961732FAE}" type="parTrans" cxnId="{A86B19E9-24D3-4BF9-834E-E7BE1C0C05B1}">
      <dgm:prSet/>
      <dgm:spPr/>
      <dgm:t>
        <a:bodyPr/>
        <a:lstStyle/>
        <a:p>
          <a:endParaRPr lang="en-US"/>
        </a:p>
      </dgm:t>
    </dgm:pt>
    <dgm:pt modelId="{95E0E371-6181-426B-B46C-D373E103291A}" type="sibTrans" cxnId="{A86B19E9-24D3-4BF9-834E-E7BE1C0C05B1}">
      <dgm:prSet/>
      <dgm:spPr/>
      <dgm:t>
        <a:bodyPr/>
        <a:lstStyle/>
        <a:p>
          <a:endParaRPr lang="en-US"/>
        </a:p>
      </dgm:t>
    </dgm:pt>
    <dgm:pt modelId="{DB0E01F5-3E9E-4E19-B61F-47A094B5C712}">
      <dgm:prSet/>
      <dgm:spPr/>
      <dgm:t>
        <a:bodyPr/>
        <a:lstStyle/>
        <a:p>
          <a:r>
            <a:rPr lang="en-US" b="1" dirty="0" err="1"/>
            <a:t>Това</a:t>
          </a:r>
          <a:r>
            <a:rPr lang="en-US" b="1" dirty="0"/>
            <a:t> е </a:t>
          </a:r>
          <a:r>
            <a:rPr lang="en-US" b="1" dirty="0" err="1"/>
            <a:t>право</a:t>
          </a:r>
          <a:r>
            <a:rPr lang="en-US" b="1" dirty="0"/>
            <a:t> </a:t>
          </a:r>
          <a:r>
            <a:rPr dirty="0" err="1"/>
            <a:t>на</a:t>
          </a:r>
          <a:r>
            <a:rPr dirty="0"/>
            <a:t> </a:t>
          </a:r>
          <a:r>
            <a:rPr dirty="0" err="1"/>
            <a:t>всеки</a:t>
          </a:r>
          <a:r>
            <a:rPr dirty="0"/>
            <a:t> </a:t>
          </a:r>
          <a:r>
            <a:rPr dirty="0" err="1" smtClean="0"/>
            <a:t>гражданин</a:t>
          </a:r>
          <a:endParaRPr dirty="0"/>
        </a:p>
      </dgm:t>
    </dgm:pt>
    <dgm:pt modelId="{70F9A7F4-1DE4-496C-8F35-546C3FF12807}" type="parTrans" cxnId="{D585CE94-F5B6-4326-9604-EBB6CF1EFD0D}">
      <dgm:prSet/>
      <dgm:spPr/>
      <dgm:t>
        <a:bodyPr/>
        <a:lstStyle/>
        <a:p>
          <a:endParaRPr lang="en-US"/>
        </a:p>
      </dgm:t>
    </dgm:pt>
    <dgm:pt modelId="{F7FD9FF9-7784-4DE2-BA3D-E3A58A431F8D}" type="sibTrans" cxnId="{D585CE94-F5B6-4326-9604-EBB6CF1EFD0D}">
      <dgm:prSet/>
      <dgm:spPr/>
      <dgm:t>
        <a:bodyPr/>
        <a:lstStyle/>
        <a:p>
          <a:endParaRPr lang="en-US"/>
        </a:p>
      </dgm:t>
    </dgm:pt>
    <dgm:pt modelId="{3D97199E-515A-4118-8EF6-DB66E982B628}" type="pres">
      <dgm:prSet presAssocID="{1C761FD7-D618-482D-ABA9-C077F93C593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bg-BG"/>
        </a:p>
      </dgm:t>
    </dgm:pt>
    <dgm:pt modelId="{46DC9773-92CC-40D1-9F55-0C9A5503E976}" type="pres">
      <dgm:prSet presAssocID="{916DFD95-9CB2-4679-AE11-4D5A2CBFB3D4}" presName="root" presStyleCnt="0"/>
      <dgm:spPr/>
    </dgm:pt>
    <dgm:pt modelId="{2C3BF693-514C-4F4E-B84B-501D66C6D289}" type="pres">
      <dgm:prSet presAssocID="{916DFD95-9CB2-4679-AE11-4D5A2CBFB3D4}" presName="rootComposite" presStyleCnt="0"/>
      <dgm:spPr/>
    </dgm:pt>
    <dgm:pt modelId="{87538EE1-381D-4AD5-A5DC-6AFAE8641909}" type="pres">
      <dgm:prSet presAssocID="{916DFD95-9CB2-4679-AE11-4D5A2CBFB3D4}" presName="rootText" presStyleLbl="node1" presStyleIdx="0" presStyleCnt="3"/>
      <dgm:spPr/>
      <dgm:t>
        <a:bodyPr/>
        <a:lstStyle/>
        <a:p>
          <a:endParaRPr lang="bg-BG"/>
        </a:p>
      </dgm:t>
    </dgm:pt>
    <dgm:pt modelId="{6ECDCA9C-199D-43FF-A36F-4161C25CA012}" type="pres">
      <dgm:prSet presAssocID="{916DFD95-9CB2-4679-AE11-4D5A2CBFB3D4}" presName="rootConnector" presStyleLbl="node1" presStyleIdx="0" presStyleCnt="3"/>
      <dgm:spPr/>
      <dgm:t>
        <a:bodyPr/>
        <a:lstStyle/>
        <a:p>
          <a:endParaRPr lang="bg-BG"/>
        </a:p>
      </dgm:t>
    </dgm:pt>
    <dgm:pt modelId="{0022F12E-454E-474F-910A-5D9900933213}" type="pres">
      <dgm:prSet presAssocID="{916DFD95-9CB2-4679-AE11-4D5A2CBFB3D4}" presName="childShape" presStyleCnt="0"/>
      <dgm:spPr/>
    </dgm:pt>
    <dgm:pt modelId="{4C8B6903-521F-4AC5-A47A-06427876CA0A}" type="pres">
      <dgm:prSet presAssocID="{B7E0FCB7-A300-48DF-8D93-8B30D569537B}" presName="Name13" presStyleLbl="parChTrans1D2" presStyleIdx="0" presStyleCnt="3"/>
      <dgm:spPr/>
      <dgm:t>
        <a:bodyPr/>
        <a:lstStyle/>
        <a:p>
          <a:endParaRPr lang="bg-BG"/>
        </a:p>
      </dgm:t>
    </dgm:pt>
    <dgm:pt modelId="{28BF79BF-0A76-4226-96F9-A314B069F406}" type="pres">
      <dgm:prSet presAssocID="{50994284-D5CB-4C58-8CCB-1CF437B9A341}" presName="childText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526FE098-A85E-4156-A275-331BB9375144}" type="pres">
      <dgm:prSet presAssocID="{2C12FA8A-3C69-44D1-B293-81A0B0FE049D}" presName="root" presStyleCnt="0"/>
      <dgm:spPr/>
    </dgm:pt>
    <dgm:pt modelId="{F5E92535-DC22-4122-8E8A-0549E3A193E3}" type="pres">
      <dgm:prSet presAssocID="{2C12FA8A-3C69-44D1-B293-81A0B0FE049D}" presName="rootComposite" presStyleCnt="0"/>
      <dgm:spPr/>
    </dgm:pt>
    <dgm:pt modelId="{303137B0-8DF1-4176-9701-735D9CCC08AA}" type="pres">
      <dgm:prSet presAssocID="{2C12FA8A-3C69-44D1-B293-81A0B0FE049D}" presName="rootText" presStyleLbl="node1" presStyleIdx="1" presStyleCnt="3"/>
      <dgm:spPr/>
      <dgm:t>
        <a:bodyPr/>
        <a:lstStyle/>
        <a:p>
          <a:endParaRPr lang="bg-BG"/>
        </a:p>
      </dgm:t>
    </dgm:pt>
    <dgm:pt modelId="{BA79A453-D952-45B3-A380-B1B5C751952E}" type="pres">
      <dgm:prSet presAssocID="{2C12FA8A-3C69-44D1-B293-81A0B0FE049D}" presName="rootConnector" presStyleLbl="node1" presStyleIdx="1" presStyleCnt="3"/>
      <dgm:spPr/>
      <dgm:t>
        <a:bodyPr/>
        <a:lstStyle/>
        <a:p>
          <a:endParaRPr lang="bg-BG"/>
        </a:p>
      </dgm:t>
    </dgm:pt>
    <dgm:pt modelId="{262DE56D-AE7D-4425-BF0A-7749242375D2}" type="pres">
      <dgm:prSet presAssocID="{2C12FA8A-3C69-44D1-B293-81A0B0FE049D}" presName="childShape" presStyleCnt="0"/>
      <dgm:spPr/>
    </dgm:pt>
    <dgm:pt modelId="{EAFDD1A7-50A6-4BFE-A8B1-7F265817F1BE}" type="pres">
      <dgm:prSet presAssocID="{AE071419-1EEF-45BD-8AAF-8667E556E9C6}" presName="Name13" presStyleLbl="parChTrans1D2" presStyleIdx="1" presStyleCnt="3"/>
      <dgm:spPr/>
      <dgm:t>
        <a:bodyPr/>
        <a:lstStyle/>
        <a:p>
          <a:endParaRPr lang="bg-BG"/>
        </a:p>
      </dgm:t>
    </dgm:pt>
    <dgm:pt modelId="{F1F878BD-141D-4E17-9951-F78865016C0B}" type="pres">
      <dgm:prSet presAssocID="{754F0B01-8D5B-4217-B176-72181D78B780}" presName="childText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8BE222AB-2395-468A-89E0-34139DC12130}" type="pres">
      <dgm:prSet presAssocID="{D425B52F-C8AF-47B2-9C8D-9573028D26B6}" presName="root" presStyleCnt="0"/>
      <dgm:spPr/>
    </dgm:pt>
    <dgm:pt modelId="{F4F9F00B-CCB9-4244-B610-90EEF26ED0F8}" type="pres">
      <dgm:prSet presAssocID="{D425B52F-C8AF-47B2-9C8D-9573028D26B6}" presName="rootComposite" presStyleCnt="0"/>
      <dgm:spPr/>
    </dgm:pt>
    <dgm:pt modelId="{442FDF45-C599-43C0-96C6-44808529F76F}" type="pres">
      <dgm:prSet presAssocID="{D425B52F-C8AF-47B2-9C8D-9573028D26B6}" presName="rootText" presStyleLbl="node1" presStyleIdx="2" presStyleCnt="3"/>
      <dgm:spPr/>
      <dgm:t>
        <a:bodyPr/>
        <a:lstStyle/>
        <a:p>
          <a:endParaRPr lang="bg-BG"/>
        </a:p>
      </dgm:t>
    </dgm:pt>
    <dgm:pt modelId="{CAD6787A-AF89-442F-AD3C-43DE084FF6C4}" type="pres">
      <dgm:prSet presAssocID="{D425B52F-C8AF-47B2-9C8D-9573028D26B6}" presName="rootConnector" presStyleLbl="node1" presStyleIdx="2" presStyleCnt="3"/>
      <dgm:spPr/>
      <dgm:t>
        <a:bodyPr/>
        <a:lstStyle/>
        <a:p>
          <a:endParaRPr lang="bg-BG"/>
        </a:p>
      </dgm:t>
    </dgm:pt>
    <dgm:pt modelId="{93036FD6-A2FE-4760-B2DF-686F77041601}" type="pres">
      <dgm:prSet presAssocID="{D425B52F-C8AF-47B2-9C8D-9573028D26B6}" presName="childShape" presStyleCnt="0"/>
      <dgm:spPr/>
    </dgm:pt>
    <dgm:pt modelId="{9F41893A-A885-44E0-A5DA-E3421AEA7837}" type="pres">
      <dgm:prSet presAssocID="{70F9A7F4-1DE4-496C-8F35-546C3FF12807}" presName="Name13" presStyleLbl="parChTrans1D2" presStyleIdx="2" presStyleCnt="3"/>
      <dgm:spPr/>
      <dgm:t>
        <a:bodyPr/>
        <a:lstStyle/>
        <a:p>
          <a:endParaRPr lang="bg-BG"/>
        </a:p>
      </dgm:t>
    </dgm:pt>
    <dgm:pt modelId="{84EF8656-25CB-42B3-9DBC-8E8F2E1CDEFD}" type="pres">
      <dgm:prSet presAssocID="{DB0E01F5-3E9E-4E19-B61F-47A094B5C712}" presName="childText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</dgm:ptLst>
  <dgm:cxnLst>
    <dgm:cxn modelId="{B9C4A2F8-6A42-4465-940B-8A04D988A668}" srcId="{916DFD95-9CB2-4679-AE11-4D5A2CBFB3D4}" destId="{50994284-D5CB-4C58-8CCB-1CF437B9A341}" srcOrd="0" destOrd="0" parTransId="{B7E0FCB7-A300-48DF-8D93-8B30D569537B}" sibTransId="{6B4CA1A0-BDF2-49A1-B5D5-A89DBFBBF606}"/>
    <dgm:cxn modelId="{ECEF3666-1D83-4BF6-AB9C-C0EE0C57A543}" srcId="{2C12FA8A-3C69-44D1-B293-81A0B0FE049D}" destId="{754F0B01-8D5B-4217-B176-72181D78B780}" srcOrd="0" destOrd="0" parTransId="{AE071419-1EEF-45BD-8AAF-8667E556E9C6}" sibTransId="{2C53E5AC-06A0-4E54-865F-2AA402974216}"/>
    <dgm:cxn modelId="{0822C03A-1346-49BC-9550-3EEE64D4A3B6}" type="presOf" srcId="{AE071419-1EEF-45BD-8AAF-8667E556E9C6}" destId="{EAFDD1A7-50A6-4BFE-A8B1-7F265817F1BE}" srcOrd="0" destOrd="0" presId="urn:microsoft.com/office/officeart/2005/8/layout/hierarchy3"/>
    <dgm:cxn modelId="{B7C70F4E-17B5-4CFA-AE6A-F97EA0A26F85}" type="presOf" srcId="{849B09B7-FB9A-4830-9E0A-FFD556F71964}" destId="{28BF79BF-0A76-4226-96F9-A314B069F406}" srcOrd="0" destOrd="3" presId="urn:microsoft.com/office/officeart/2005/8/layout/hierarchy3"/>
    <dgm:cxn modelId="{AF46C30A-CB05-443C-A47B-7CF11354F5AA}" type="presOf" srcId="{ADB5BDBF-2CA8-4AA3-924F-2B75FFF02F23}" destId="{28BF79BF-0A76-4226-96F9-A314B069F406}" srcOrd="0" destOrd="1" presId="urn:microsoft.com/office/officeart/2005/8/layout/hierarchy3"/>
    <dgm:cxn modelId="{FA4447D9-67A9-40A9-93FC-59C5EDB6AA13}" srcId="{50994284-D5CB-4C58-8CCB-1CF437B9A341}" destId="{411050CD-44D4-4291-817D-FC8D222377FB}" srcOrd="1" destOrd="0" parTransId="{B76EAEC6-C86D-492C-8DA5-6611EC129EFE}" sibTransId="{5F72574A-7851-42C3-88F9-3E7B3FE5B359}"/>
    <dgm:cxn modelId="{A86B19E9-24D3-4BF9-834E-E7BE1C0C05B1}" srcId="{1C761FD7-D618-482D-ABA9-C077F93C5932}" destId="{D425B52F-C8AF-47B2-9C8D-9573028D26B6}" srcOrd="2" destOrd="0" parTransId="{A1C2FB79-4E04-48B7-BF15-326961732FAE}" sibTransId="{95E0E371-6181-426B-B46C-D373E103291A}"/>
    <dgm:cxn modelId="{DFACDFC1-8C76-41DE-B52F-D03BBCA756DC}" type="presOf" srcId="{754F0B01-8D5B-4217-B176-72181D78B780}" destId="{F1F878BD-141D-4E17-9951-F78865016C0B}" srcOrd="0" destOrd="0" presId="urn:microsoft.com/office/officeart/2005/8/layout/hierarchy3"/>
    <dgm:cxn modelId="{274C21E2-7C47-4190-B9C4-B38531EEAD91}" srcId="{1C761FD7-D618-482D-ABA9-C077F93C5932}" destId="{916DFD95-9CB2-4679-AE11-4D5A2CBFB3D4}" srcOrd="0" destOrd="0" parTransId="{B6A1D823-8F78-4177-9B54-AC97F017C420}" sibTransId="{3E8EFDBB-6CD6-42B5-8CF3-BA897EAA5597}"/>
    <dgm:cxn modelId="{B0AB9D9C-051D-42C2-917F-DB641980C0F6}" type="presOf" srcId="{50994284-D5CB-4C58-8CCB-1CF437B9A341}" destId="{28BF79BF-0A76-4226-96F9-A314B069F406}" srcOrd="0" destOrd="0" presId="urn:microsoft.com/office/officeart/2005/8/layout/hierarchy3"/>
    <dgm:cxn modelId="{DACE87CA-5C81-4A6B-9957-C505194BE302}" type="presOf" srcId="{1C761FD7-D618-482D-ABA9-C077F93C5932}" destId="{3D97199E-515A-4118-8EF6-DB66E982B628}" srcOrd="0" destOrd="0" presId="urn:microsoft.com/office/officeart/2005/8/layout/hierarchy3"/>
    <dgm:cxn modelId="{D585CE94-F5B6-4326-9604-EBB6CF1EFD0D}" srcId="{D425B52F-C8AF-47B2-9C8D-9573028D26B6}" destId="{DB0E01F5-3E9E-4E19-B61F-47A094B5C712}" srcOrd="0" destOrd="0" parTransId="{70F9A7F4-1DE4-496C-8F35-546C3FF12807}" sibTransId="{F7FD9FF9-7784-4DE2-BA3D-E3A58A431F8D}"/>
    <dgm:cxn modelId="{0C3172B6-A2B2-4BD7-9A30-C403E8950645}" srcId="{50994284-D5CB-4C58-8CCB-1CF437B9A341}" destId="{ADB5BDBF-2CA8-4AA3-924F-2B75FFF02F23}" srcOrd="0" destOrd="0" parTransId="{5AF6F635-4EDB-497E-BDEC-C12C3B54CDB9}" sibTransId="{A2FD2C7C-8586-4848-A90A-9578397E76A2}"/>
    <dgm:cxn modelId="{D44E7E7D-5988-4718-8C2A-C2EB83FD4C6A}" type="presOf" srcId="{916DFD95-9CB2-4679-AE11-4D5A2CBFB3D4}" destId="{87538EE1-381D-4AD5-A5DC-6AFAE8641909}" srcOrd="0" destOrd="0" presId="urn:microsoft.com/office/officeart/2005/8/layout/hierarchy3"/>
    <dgm:cxn modelId="{B9FE9990-E500-46BE-AF0A-0A07DCF37A11}" srcId="{1C761FD7-D618-482D-ABA9-C077F93C5932}" destId="{2C12FA8A-3C69-44D1-B293-81A0B0FE049D}" srcOrd="1" destOrd="0" parTransId="{A079288D-193F-434E-BDC6-793089DC6BA1}" sibTransId="{554E091E-AA5F-4B16-AE46-585F274D764A}"/>
    <dgm:cxn modelId="{C1F2ED0C-9257-43BE-9089-7E437ECDE9F8}" type="presOf" srcId="{B7E0FCB7-A300-48DF-8D93-8B30D569537B}" destId="{4C8B6903-521F-4AC5-A47A-06427876CA0A}" srcOrd="0" destOrd="0" presId="urn:microsoft.com/office/officeart/2005/8/layout/hierarchy3"/>
    <dgm:cxn modelId="{C37737D2-8E77-4732-B3D1-8416F2ECE87F}" srcId="{50994284-D5CB-4C58-8CCB-1CF437B9A341}" destId="{849B09B7-FB9A-4830-9E0A-FFD556F71964}" srcOrd="2" destOrd="0" parTransId="{32A83F2F-591B-48D3-B1B0-78A52688DCC4}" sibTransId="{43545E13-A066-4647-BD38-B3064941876A}"/>
    <dgm:cxn modelId="{CEC6806D-9BE3-42E3-8FF5-C5B1110C7239}" type="presOf" srcId="{916DFD95-9CB2-4679-AE11-4D5A2CBFB3D4}" destId="{6ECDCA9C-199D-43FF-A36F-4161C25CA012}" srcOrd="1" destOrd="0" presId="urn:microsoft.com/office/officeart/2005/8/layout/hierarchy3"/>
    <dgm:cxn modelId="{C77178C3-907E-4F92-AEEA-CD47CD979824}" type="presOf" srcId="{D425B52F-C8AF-47B2-9C8D-9573028D26B6}" destId="{442FDF45-C599-43C0-96C6-44808529F76F}" srcOrd="0" destOrd="0" presId="urn:microsoft.com/office/officeart/2005/8/layout/hierarchy3"/>
    <dgm:cxn modelId="{7D953C08-D37E-4029-B039-3F039AB1BC43}" type="presOf" srcId="{2C12FA8A-3C69-44D1-B293-81A0B0FE049D}" destId="{BA79A453-D952-45B3-A380-B1B5C751952E}" srcOrd="1" destOrd="0" presId="urn:microsoft.com/office/officeart/2005/8/layout/hierarchy3"/>
    <dgm:cxn modelId="{695A572A-4D5F-4F51-AE5A-13EDF47131C4}" type="presOf" srcId="{DB0E01F5-3E9E-4E19-B61F-47A094B5C712}" destId="{84EF8656-25CB-42B3-9DBC-8E8F2E1CDEFD}" srcOrd="0" destOrd="0" presId="urn:microsoft.com/office/officeart/2005/8/layout/hierarchy3"/>
    <dgm:cxn modelId="{6A935C18-FD90-4156-843B-28F26F9134AE}" type="presOf" srcId="{411050CD-44D4-4291-817D-FC8D222377FB}" destId="{28BF79BF-0A76-4226-96F9-A314B069F406}" srcOrd="0" destOrd="2" presId="urn:microsoft.com/office/officeart/2005/8/layout/hierarchy3"/>
    <dgm:cxn modelId="{474ABEC2-27B2-4A18-9C82-0C595266D16C}" type="presOf" srcId="{70F9A7F4-1DE4-496C-8F35-546C3FF12807}" destId="{9F41893A-A885-44E0-A5DA-E3421AEA7837}" srcOrd="0" destOrd="0" presId="urn:microsoft.com/office/officeart/2005/8/layout/hierarchy3"/>
    <dgm:cxn modelId="{376470D4-935D-49FF-97C8-78212D98EEB5}" type="presOf" srcId="{D425B52F-C8AF-47B2-9C8D-9573028D26B6}" destId="{CAD6787A-AF89-442F-AD3C-43DE084FF6C4}" srcOrd="1" destOrd="0" presId="urn:microsoft.com/office/officeart/2005/8/layout/hierarchy3"/>
    <dgm:cxn modelId="{A816C44F-2D2E-4AF7-BD6D-0B0349143EA5}" type="presOf" srcId="{2C12FA8A-3C69-44D1-B293-81A0B0FE049D}" destId="{303137B0-8DF1-4176-9701-735D9CCC08AA}" srcOrd="0" destOrd="0" presId="urn:microsoft.com/office/officeart/2005/8/layout/hierarchy3"/>
    <dgm:cxn modelId="{E31F4BA9-32C0-4F82-A1CA-DD8DAD8A3CCA}" type="presParOf" srcId="{3D97199E-515A-4118-8EF6-DB66E982B628}" destId="{46DC9773-92CC-40D1-9F55-0C9A5503E976}" srcOrd="0" destOrd="0" presId="urn:microsoft.com/office/officeart/2005/8/layout/hierarchy3"/>
    <dgm:cxn modelId="{899B4223-1D3B-4CFC-B9D0-F12F31562950}" type="presParOf" srcId="{46DC9773-92CC-40D1-9F55-0C9A5503E976}" destId="{2C3BF693-514C-4F4E-B84B-501D66C6D289}" srcOrd="0" destOrd="0" presId="urn:microsoft.com/office/officeart/2005/8/layout/hierarchy3"/>
    <dgm:cxn modelId="{6C3D0952-938D-46CD-9058-1427EBA1F8AC}" type="presParOf" srcId="{2C3BF693-514C-4F4E-B84B-501D66C6D289}" destId="{87538EE1-381D-4AD5-A5DC-6AFAE8641909}" srcOrd="0" destOrd="0" presId="urn:microsoft.com/office/officeart/2005/8/layout/hierarchy3"/>
    <dgm:cxn modelId="{1921123E-3F75-4819-AAA7-07D9F3017C8E}" type="presParOf" srcId="{2C3BF693-514C-4F4E-B84B-501D66C6D289}" destId="{6ECDCA9C-199D-43FF-A36F-4161C25CA012}" srcOrd="1" destOrd="0" presId="urn:microsoft.com/office/officeart/2005/8/layout/hierarchy3"/>
    <dgm:cxn modelId="{F314427D-5CF7-4A42-9319-04873B71D717}" type="presParOf" srcId="{46DC9773-92CC-40D1-9F55-0C9A5503E976}" destId="{0022F12E-454E-474F-910A-5D9900933213}" srcOrd="1" destOrd="0" presId="urn:microsoft.com/office/officeart/2005/8/layout/hierarchy3"/>
    <dgm:cxn modelId="{BE336AB2-0A22-4807-B0E6-826964049C0F}" type="presParOf" srcId="{0022F12E-454E-474F-910A-5D9900933213}" destId="{4C8B6903-521F-4AC5-A47A-06427876CA0A}" srcOrd="0" destOrd="0" presId="urn:microsoft.com/office/officeart/2005/8/layout/hierarchy3"/>
    <dgm:cxn modelId="{228BB981-454C-4C98-8990-6A99174A7321}" type="presParOf" srcId="{0022F12E-454E-474F-910A-5D9900933213}" destId="{28BF79BF-0A76-4226-96F9-A314B069F406}" srcOrd="1" destOrd="0" presId="urn:microsoft.com/office/officeart/2005/8/layout/hierarchy3"/>
    <dgm:cxn modelId="{C4A1403C-0D39-4EE0-9E2C-96929914A6EE}" type="presParOf" srcId="{3D97199E-515A-4118-8EF6-DB66E982B628}" destId="{526FE098-A85E-4156-A275-331BB9375144}" srcOrd="1" destOrd="0" presId="urn:microsoft.com/office/officeart/2005/8/layout/hierarchy3"/>
    <dgm:cxn modelId="{3D882BC6-D46C-4F4A-8A31-8CC77603A69C}" type="presParOf" srcId="{526FE098-A85E-4156-A275-331BB9375144}" destId="{F5E92535-DC22-4122-8E8A-0549E3A193E3}" srcOrd="0" destOrd="0" presId="urn:microsoft.com/office/officeart/2005/8/layout/hierarchy3"/>
    <dgm:cxn modelId="{D22C0108-1947-40F4-98FF-8D485C962D5B}" type="presParOf" srcId="{F5E92535-DC22-4122-8E8A-0549E3A193E3}" destId="{303137B0-8DF1-4176-9701-735D9CCC08AA}" srcOrd="0" destOrd="0" presId="urn:microsoft.com/office/officeart/2005/8/layout/hierarchy3"/>
    <dgm:cxn modelId="{B34DC2CB-98D1-4B8A-8833-700A434DE2D1}" type="presParOf" srcId="{F5E92535-DC22-4122-8E8A-0549E3A193E3}" destId="{BA79A453-D952-45B3-A380-B1B5C751952E}" srcOrd="1" destOrd="0" presId="urn:microsoft.com/office/officeart/2005/8/layout/hierarchy3"/>
    <dgm:cxn modelId="{C81B1F18-76A2-45D5-9E14-F7FD6FB2B6ED}" type="presParOf" srcId="{526FE098-A85E-4156-A275-331BB9375144}" destId="{262DE56D-AE7D-4425-BF0A-7749242375D2}" srcOrd="1" destOrd="0" presId="urn:microsoft.com/office/officeart/2005/8/layout/hierarchy3"/>
    <dgm:cxn modelId="{CD5B2CBA-5DDB-4671-87AB-EEFC948B8F0E}" type="presParOf" srcId="{262DE56D-AE7D-4425-BF0A-7749242375D2}" destId="{EAFDD1A7-50A6-4BFE-A8B1-7F265817F1BE}" srcOrd="0" destOrd="0" presId="urn:microsoft.com/office/officeart/2005/8/layout/hierarchy3"/>
    <dgm:cxn modelId="{540560C3-EEBB-4877-8729-7957C29239B4}" type="presParOf" srcId="{262DE56D-AE7D-4425-BF0A-7749242375D2}" destId="{F1F878BD-141D-4E17-9951-F78865016C0B}" srcOrd="1" destOrd="0" presId="urn:microsoft.com/office/officeart/2005/8/layout/hierarchy3"/>
    <dgm:cxn modelId="{E4D1A92B-CBDE-406F-B599-26A8BF06A7AE}" type="presParOf" srcId="{3D97199E-515A-4118-8EF6-DB66E982B628}" destId="{8BE222AB-2395-468A-89E0-34139DC12130}" srcOrd="2" destOrd="0" presId="urn:microsoft.com/office/officeart/2005/8/layout/hierarchy3"/>
    <dgm:cxn modelId="{AEE1C191-48A5-43A4-A546-2E7544B81552}" type="presParOf" srcId="{8BE222AB-2395-468A-89E0-34139DC12130}" destId="{F4F9F00B-CCB9-4244-B610-90EEF26ED0F8}" srcOrd="0" destOrd="0" presId="urn:microsoft.com/office/officeart/2005/8/layout/hierarchy3"/>
    <dgm:cxn modelId="{05FD6EB9-E710-4D71-A3E7-8BE59CF5AEDE}" type="presParOf" srcId="{F4F9F00B-CCB9-4244-B610-90EEF26ED0F8}" destId="{442FDF45-C599-43C0-96C6-44808529F76F}" srcOrd="0" destOrd="0" presId="urn:microsoft.com/office/officeart/2005/8/layout/hierarchy3"/>
    <dgm:cxn modelId="{866F3953-3CC6-48D6-B31C-B0B7FDB695EE}" type="presParOf" srcId="{F4F9F00B-CCB9-4244-B610-90EEF26ED0F8}" destId="{CAD6787A-AF89-442F-AD3C-43DE084FF6C4}" srcOrd="1" destOrd="0" presId="urn:microsoft.com/office/officeart/2005/8/layout/hierarchy3"/>
    <dgm:cxn modelId="{41E3A27D-8FEA-41AE-B694-6A18B6ADA02A}" type="presParOf" srcId="{8BE222AB-2395-468A-89E0-34139DC12130}" destId="{93036FD6-A2FE-4760-B2DF-686F77041601}" srcOrd="1" destOrd="0" presId="urn:microsoft.com/office/officeart/2005/8/layout/hierarchy3"/>
    <dgm:cxn modelId="{42D1B0E5-9A51-40A8-BB94-1C8F16B3FCD7}" type="presParOf" srcId="{93036FD6-A2FE-4760-B2DF-686F77041601}" destId="{9F41893A-A885-44E0-A5DA-E3421AEA7837}" srcOrd="0" destOrd="0" presId="urn:microsoft.com/office/officeart/2005/8/layout/hierarchy3"/>
    <dgm:cxn modelId="{89377CE1-0052-4DD6-8614-417A89F5ADFD}" type="presParOf" srcId="{93036FD6-A2FE-4760-B2DF-686F77041601}" destId="{84EF8656-25CB-42B3-9DBC-8E8F2E1CDEFD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C59FC05-3AC2-4E28-B824-67FA1C268F17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D48FDAF-A89D-4526-964C-A35FB956E3DF}">
      <dgm:prSet/>
      <dgm:spPr/>
      <dgm:t>
        <a:bodyPr/>
        <a:lstStyle/>
        <a:p>
          <a:r>
            <a:t>Започнете с:</a:t>
          </a:r>
        </a:p>
      </dgm:t>
    </dgm:pt>
    <dgm:pt modelId="{55F5A8E4-8BEF-4972-8C48-D38D351C7933}" type="parTrans" cxnId="{087DA2C2-1396-441B-AA10-AA051BA1A212}">
      <dgm:prSet/>
      <dgm:spPr/>
      <dgm:t>
        <a:bodyPr/>
        <a:lstStyle/>
        <a:p>
          <a:endParaRPr lang="en-US"/>
        </a:p>
      </dgm:t>
    </dgm:pt>
    <dgm:pt modelId="{BAF5C601-1352-4272-9BBE-CA1DEF55B2D8}" type="sibTrans" cxnId="{087DA2C2-1396-441B-AA10-AA051BA1A212}">
      <dgm:prSet/>
      <dgm:spPr/>
      <dgm:t>
        <a:bodyPr/>
        <a:lstStyle/>
        <a:p>
          <a:endParaRPr lang="en-US"/>
        </a:p>
      </dgm:t>
    </dgm:pt>
    <dgm:pt modelId="{68A8CFDE-8BE1-4EF4-A467-2F71F8184A74}">
      <dgm:prSet/>
      <dgm:spPr/>
      <dgm:t>
        <a:bodyPr/>
        <a:lstStyle/>
        <a:p>
          <a:r>
            <a:rPr>
              <a:latin typeface="Calibri" panose="020F0502020204030204" pitchFamily="34" charset="0"/>
              <a:cs typeface="Calibri" panose="020F0502020204030204" pitchFamily="34" charset="0"/>
            </a:rPr>
            <a:t>Някога говорили ли сте за донорство на органи?</a:t>
          </a:r>
        </a:p>
      </dgm:t>
    </dgm:pt>
    <dgm:pt modelId="{D284F11C-35AE-4E2B-B93E-552ABE315072}" type="parTrans" cxnId="{D3031547-5720-4C50-A351-A785DFBFF91F}">
      <dgm:prSet/>
      <dgm:spPr/>
      <dgm:t>
        <a:bodyPr/>
        <a:lstStyle/>
        <a:p>
          <a:endParaRPr lang="en-US"/>
        </a:p>
      </dgm:t>
    </dgm:pt>
    <dgm:pt modelId="{96E5F484-E435-44FB-846C-A1707A5DF22D}" type="sibTrans" cxnId="{D3031547-5720-4C50-A351-A785DFBFF91F}">
      <dgm:prSet/>
      <dgm:spPr/>
      <dgm:t>
        <a:bodyPr/>
        <a:lstStyle/>
        <a:p>
          <a:endParaRPr lang="en-US"/>
        </a:p>
      </dgm:t>
    </dgm:pt>
    <dgm:pt modelId="{D0C0027D-36E4-4271-A1A3-863697DFCB3F}">
      <dgm:prSet/>
      <dgm:spPr/>
      <dgm:t>
        <a:bodyPr/>
        <a:lstStyle/>
        <a:p>
          <a:r>
            <a:rPr>
              <a:latin typeface="Calibri" panose="020F0502020204030204" pitchFamily="34" charset="0"/>
              <a:cs typeface="Calibri" panose="020F0502020204030204" pitchFamily="34" charset="0"/>
            </a:rPr>
            <a:t>Знаете ли какво мислеше той/тя за даряването на органи?</a:t>
          </a:r>
        </a:p>
      </dgm:t>
    </dgm:pt>
    <dgm:pt modelId="{A364CC43-2A3B-432F-BF22-1600E8D5C9A5}" type="parTrans" cxnId="{6A96B228-BCA6-4A64-AD4F-392C5EDAF4A3}">
      <dgm:prSet/>
      <dgm:spPr/>
      <dgm:t>
        <a:bodyPr/>
        <a:lstStyle/>
        <a:p>
          <a:endParaRPr lang="en-US"/>
        </a:p>
      </dgm:t>
    </dgm:pt>
    <dgm:pt modelId="{36927D02-B3E7-4BDA-AEC6-8C4CFE0EA5DA}" type="sibTrans" cxnId="{6A96B228-BCA6-4A64-AD4F-392C5EDAF4A3}">
      <dgm:prSet/>
      <dgm:spPr/>
      <dgm:t>
        <a:bodyPr/>
        <a:lstStyle/>
        <a:p>
          <a:endParaRPr lang="en-US"/>
        </a:p>
      </dgm:t>
    </dgm:pt>
    <dgm:pt modelId="{24475D38-D2B6-480E-AD69-68BCAA46BA67}">
      <dgm:prSet/>
      <dgm:spPr/>
      <dgm:t>
        <a:bodyPr/>
        <a:lstStyle/>
        <a:p>
          <a:r>
            <a:rPr>
              <a:latin typeface="Calibri" panose="020F0502020204030204" pitchFamily="34" charset="0"/>
              <a:cs typeface="Calibri" panose="020F0502020204030204" pitchFamily="34" charset="0"/>
            </a:rPr>
            <a:t>В този момент има възможност да дарите неговите/нейните органи за трансплантация ...</a:t>
          </a:r>
        </a:p>
      </dgm:t>
    </dgm:pt>
    <dgm:pt modelId="{56080971-A12E-4BAC-9A93-84EBD3384906}" type="parTrans" cxnId="{E1B9F04F-69A7-4DC6-8826-EE220540F613}">
      <dgm:prSet/>
      <dgm:spPr/>
      <dgm:t>
        <a:bodyPr/>
        <a:lstStyle/>
        <a:p>
          <a:endParaRPr lang="en-US"/>
        </a:p>
      </dgm:t>
    </dgm:pt>
    <dgm:pt modelId="{C586D348-8567-486A-AF32-2C14FED55580}" type="sibTrans" cxnId="{E1B9F04F-69A7-4DC6-8826-EE220540F613}">
      <dgm:prSet/>
      <dgm:spPr/>
      <dgm:t>
        <a:bodyPr/>
        <a:lstStyle/>
        <a:p>
          <a:endParaRPr lang="en-US"/>
        </a:p>
      </dgm:t>
    </dgm:pt>
    <dgm:pt modelId="{579D5A3B-36C4-4B4C-9A52-020D7BF12660}">
      <dgm:prSet/>
      <dgm:spPr/>
      <dgm:t>
        <a:bodyPr/>
        <a:lstStyle/>
        <a:p>
          <a:r>
            <a:t>Използвайте аргументи като:</a:t>
          </a:r>
        </a:p>
      </dgm:t>
    </dgm:pt>
    <dgm:pt modelId="{72567075-007B-4054-ABAA-80F583ECE385}" type="parTrans" cxnId="{B09F54C5-F34A-4EC6-BE30-F2C3659A148A}">
      <dgm:prSet/>
      <dgm:spPr/>
      <dgm:t>
        <a:bodyPr/>
        <a:lstStyle/>
        <a:p>
          <a:endParaRPr lang="en-US"/>
        </a:p>
      </dgm:t>
    </dgm:pt>
    <dgm:pt modelId="{4F2C224F-3068-4949-9EDF-B04EA342E87C}" type="sibTrans" cxnId="{B09F54C5-F34A-4EC6-BE30-F2C3659A148A}">
      <dgm:prSet/>
      <dgm:spPr/>
      <dgm:t>
        <a:bodyPr/>
        <a:lstStyle/>
        <a:p>
          <a:endParaRPr lang="en-US"/>
        </a:p>
      </dgm:t>
    </dgm:pt>
    <dgm:pt modelId="{7E50CBBD-0F9A-40E7-9288-388DC6A8E8A0}" type="pres">
      <dgm:prSet presAssocID="{8C59FC05-3AC2-4E28-B824-67FA1C268F1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bg-BG"/>
        </a:p>
      </dgm:t>
    </dgm:pt>
    <dgm:pt modelId="{F7BE984D-2E4F-4588-A197-A68604BA9F76}" type="pres">
      <dgm:prSet presAssocID="{7D48FDAF-A89D-4526-964C-A35FB956E3DF}" presName="composite" presStyleCnt="0"/>
      <dgm:spPr/>
    </dgm:pt>
    <dgm:pt modelId="{3184E5F3-2D40-43F0-9FD9-6548AC65D573}" type="pres">
      <dgm:prSet presAssocID="{7D48FDAF-A89D-4526-964C-A35FB956E3DF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AADAAE63-9C3B-46B5-9D2F-3A27860B7012}" type="pres">
      <dgm:prSet presAssocID="{7D48FDAF-A89D-4526-964C-A35FB956E3DF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9975A913-86AE-4003-A9E3-FDA0C30BEF71}" type="pres">
      <dgm:prSet presAssocID="{BAF5C601-1352-4272-9BBE-CA1DEF55B2D8}" presName="space" presStyleCnt="0"/>
      <dgm:spPr/>
    </dgm:pt>
    <dgm:pt modelId="{1ACCA0B0-04A0-4EB2-85A4-E294FE237B39}" type="pres">
      <dgm:prSet presAssocID="{579D5A3B-36C4-4B4C-9A52-020D7BF12660}" presName="composite" presStyleCnt="0"/>
      <dgm:spPr/>
    </dgm:pt>
    <dgm:pt modelId="{ADE94298-97D8-4D71-ABA1-92C5A6317C4F}" type="pres">
      <dgm:prSet presAssocID="{579D5A3B-36C4-4B4C-9A52-020D7BF12660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BBB40344-E7AC-474D-B7B4-FF50EBC03D03}" type="pres">
      <dgm:prSet presAssocID="{579D5A3B-36C4-4B4C-9A52-020D7BF12660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E1B9F04F-69A7-4DC6-8826-EE220540F613}" srcId="{7D48FDAF-A89D-4526-964C-A35FB956E3DF}" destId="{24475D38-D2B6-480E-AD69-68BCAA46BA67}" srcOrd="2" destOrd="0" parTransId="{56080971-A12E-4BAC-9A93-84EBD3384906}" sibTransId="{C586D348-8567-486A-AF32-2C14FED55580}"/>
    <dgm:cxn modelId="{AD53C5CE-EC8A-4B57-9AD7-AE55CE905E8B}" type="presOf" srcId="{24475D38-D2B6-480E-AD69-68BCAA46BA67}" destId="{AADAAE63-9C3B-46B5-9D2F-3A27860B7012}" srcOrd="0" destOrd="2" presId="urn:microsoft.com/office/officeart/2005/8/layout/hList1"/>
    <dgm:cxn modelId="{087DA2C2-1396-441B-AA10-AA051BA1A212}" srcId="{8C59FC05-3AC2-4E28-B824-67FA1C268F17}" destId="{7D48FDAF-A89D-4526-964C-A35FB956E3DF}" srcOrd="0" destOrd="0" parTransId="{55F5A8E4-8BEF-4972-8C48-D38D351C7933}" sibTransId="{BAF5C601-1352-4272-9BBE-CA1DEF55B2D8}"/>
    <dgm:cxn modelId="{FF418B78-E5C5-4F40-8832-7BDC4B1C2B95}" type="presOf" srcId="{579D5A3B-36C4-4B4C-9A52-020D7BF12660}" destId="{ADE94298-97D8-4D71-ABA1-92C5A6317C4F}" srcOrd="0" destOrd="0" presId="urn:microsoft.com/office/officeart/2005/8/layout/hList1"/>
    <dgm:cxn modelId="{6A96B228-BCA6-4A64-AD4F-392C5EDAF4A3}" srcId="{7D48FDAF-A89D-4526-964C-A35FB956E3DF}" destId="{D0C0027D-36E4-4271-A1A3-863697DFCB3F}" srcOrd="1" destOrd="0" parTransId="{A364CC43-2A3B-432F-BF22-1600E8D5C9A5}" sibTransId="{36927D02-B3E7-4BDA-AEC6-8C4CFE0EA5DA}"/>
    <dgm:cxn modelId="{B10676D4-8FD8-4923-8D1B-C97F441B7D82}" type="presOf" srcId="{68A8CFDE-8BE1-4EF4-A467-2F71F8184A74}" destId="{AADAAE63-9C3B-46B5-9D2F-3A27860B7012}" srcOrd="0" destOrd="0" presId="urn:microsoft.com/office/officeart/2005/8/layout/hList1"/>
    <dgm:cxn modelId="{B8CE8105-6503-4AA2-9D3B-C0A178602787}" type="presOf" srcId="{7D48FDAF-A89D-4526-964C-A35FB956E3DF}" destId="{3184E5F3-2D40-43F0-9FD9-6548AC65D573}" srcOrd="0" destOrd="0" presId="urn:microsoft.com/office/officeart/2005/8/layout/hList1"/>
    <dgm:cxn modelId="{164A2EFC-6E5E-410F-BDE6-6B980AEDE4C8}" type="presOf" srcId="{D0C0027D-36E4-4271-A1A3-863697DFCB3F}" destId="{AADAAE63-9C3B-46B5-9D2F-3A27860B7012}" srcOrd="0" destOrd="1" presId="urn:microsoft.com/office/officeart/2005/8/layout/hList1"/>
    <dgm:cxn modelId="{B09F54C5-F34A-4EC6-BE30-F2C3659A148A}" srcId="{8C59FC05-3AC2-4E28-B824-67FA1C268F17}" destId="{579D5A3B-36C4-4B4C-9A52-020D7BF12660}" srcOrd="1" destOrd="0" parTransId="{72567075-007B-4054-ABAA-80F583ECE385}" sibTransId="{4F2C224F-3068-4949-9EDF-B04EA342E87C}"/>
    <dgm:cxn modelId="{2B6727B1-059F-43CC-BB61-BDFAF72FDDC1}" type="presOf" srcId="{8C59FC05-3AC2-4E28-B824-67FA1C268F17}" destId="{7E50CBBD-0F9A-40E7-9288-388DC6A8E8A0}" srcOrd="0" destOrd="0" presId="urn:microsoft.com/office/officeart/2005/8/layout/hList1"/>
    <dgm:cxn modelId="{D3031547-5720-4C50-A351-A785DFBFF91F}" srcId="{7D48FDAF-A89D-4526-964C-A35FB956E3DF}" destId="{68A8CFDE-8BE1-4EF4-A467-2F71F8184A74}" srcOrd="0" destOrd="0" parTransId="{D284F11C-35AE-4E2B-B93E-552ABE315072}" sibTransId="{96E5F484-E435-44FB-846C-A1707A5DF22D}"/>
    <dgm:cxn modelId="{18554D5E-2E8B-4769-8537-C2314A5FCB2E}" type="presParOf" srcId="{7E50CBBD-0F9A-40E7-9288-388DC6A8E8A0}" destId="{F7BE984D-2E4F-4588-A197-A68604BA9F76}" srcOrd="0" destOrd="0" presId="urn:microsoft.com/office/officeart/2005/8/layout/hList1"/>
    <dgm:cxn modelId="{E6D05EA4-F083-4AB8-90CD-B00EFC8B1FC3}" type="presParOf" srcId="{F7BE984D-2E4F-4588-A197-A68604BA9F76}" destId="{3184E5F3-2D40-43F0-9FD9-6548AC65D573}" srcOrd="0" destOrd="0" presId="urn:microsoft.com/office/officeart/2005/8/layout/hList1"/>
    <dgm:cxn modelId="{9775D8D9-41AE-4E0E-BB07-C1B57614B243}" type="presParOf" srcId="{F7BE984D-2E4F-4588-A197-A68604BA9F76}" destId="{AADAAE63-9C3B-46B5-9D2F-3A27860B7012}" srcOrd="1" destOrd="0" presId="urn:microsoft.com/office/officeart/2005/8/layout/hList1"/>
    <dgm:cxn modelId="{F8A815E8-4837-4E1C-9F04-1DE952B8647C}" type="presParOf" srcId="{7E50CBBD-0F9A-40E7-9288-388DC6A8E8A0}" destId="{9975A913-86AE-4003-A9E3-FDA0C30BEF71}" srcOrd="1" destOrd="0" presId="urn:microsoft.com/office/officeart/2005/8/layout/hList1"/>
    <dgm:cxn modelId="{0D715DE4-66E0-4604-A651-C5555A9224CF}" type="presParOf" srcId="{7E50CBBD-0F9A-40E7-9288-388DC6A8E8A0}" destId="{1ACCA0B0-04A0-4EB2-85A4-E294FE237B39}" srcOrd="2" destOrd="0" presId="urn:microsoft.com/office/officeart/2005/8/layout/hList1"/>
    <dgm:cxn modelId="{D2B80908-1AD9-4E9A-ABDC-189C49136895}" type="presParOf" srcId="{1ACCA0B0-04A0-4EB2-85A4-E294FE237B39}" destId="{ADE94298-97D8-4D71-ABA1-92C5A6317C4F}" srcOrd="0" destOrd="0" presId="urn:microsoft.com/office/officeart/2005/8/layout/hList1"/>
    <dgm:cxn modelId="{C2E6CC13-F9F6-4733-A558-A70315F5AD10}" type="presParOf" srcId="{1ACCA0B0-04A0-4EB2-85A4-E294FE237B39}" destId="{BBB40344-E7AC-474D-B7B4-FF50EBC03D0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71DABCB-39B7-4037-A37F-41F97F08280D}" type="doc">
      <dgm:prSet loTypeId="urn:microsoft.com/office/officeart/2005/8/layout/hProcess7#1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4B51AE1-0ACF-4A30-AE9F-A44DF4321DF1}">
      <dgm:prSet phldrT="[Texto]"/>
      <dgm:spPr/>
      <dgm:t>
        <a:bodyPr/>
        <a:lstStyle/>
        <a:p>
          <a:endParaRPr lang="en-US" dirty="0"/>
        </a:p>
      </dgm:t>
    </dgm:pt>
    <dgm:pt modelId="{758E7390-93F3-4A7B-AD27-B672144B2EE5}" type="parTrans" cxnId="{BFC996AF-CF7E-4E04-B778-16707549D34F}">
      <dgm:prSet/>
      <dgm:spPr/>
      <dgm:t>
        <a:bodyPr/>
        <a:lstStyle/>
        <a:p>
          <a:endParaRPr lang="en-US"/>
        </a:p>
      </dgm:t>
    </dgm:pt>
    <dgm:pt modelId="{EE1A1BCC-BA74-4B51-A727-CADCCEDAFC03}" type="sibTrans" cxnId="{BFC996AF-CF7E-4E04-B778-16707549D34F}">
      <dgm:prSet/>
      <dgm:spPr/>
      <dgm:t>
        <a:bodyPr/>
        <a:lstStyle/>
        <a:p>
          <a:endParaRPr lang="en-US"/>
        </a:p>
      </dgm:t>
    </dgm:pt>
    <dgm:pt modelId="{8F1D7F12-6367-4ADA-A5BD-1EE70EE98D7D}">
      <dgm:prSet phldrT="[Texto]"/>
      <dgm:spPr/>
      <dgm:t>
        <a:bodyPr/>
        <a:lstStyle/>
        <a:p>
          <a:r>
            <a:rPr lang="bg-BG" b="1" smtClean="0">
              <a:latin typeface="Century Gothic" panose="020B0502020202020204" pitchFamily="34" charset="0"/>
            </a:rPr>
            <a:t>ИСКАНЕТО НА СЪГЛАСИЕ </a:t>
          </a:r>
          <a:r>
            <a:rPr lang="es-ES_tradnl" b="1" smtClean="0">
              <a:latin typeface="Century Gothic" panose="020B0502020202020204" pitchFamily="34" charset="0"/>
            </a:rPr>
            <a:t>ЗА </a:t>
          </a:r>
          <a:r>
            <a:rPr lang="es-ES_tradnl" b="1" dirty="0">
              <a:latin typeface="Century Gothic" panose="020B0502020202020204" pitchFamily="34" charset="0"/>
            </a:rPr>
            <a:t>ОРГАННО ДОНОРСТВО НЕ Е </a:t>
          </a:r>
          <a:r>
            <a:rPr lang="es-ES_tradnl" b="1" dirty="0">
              <a:solidFill>
                <a:schemeClr val="tx1"/>
              </a:solidFill>
              <a:latin typeface="Century Gothic" panose="020B0502020202020204" pitchFamily="34" charset="0"/>
            </a:rPr>
            <a:t>ПРОЯВА НА АГРЕСИЯ</a:t>
          </a:r>
          <a:endParaRPr lang="bg-BG" dirty="0"/>
        </a:p>
      </dgm:t>
    </dgm:pt>
    <dgm:pt modelId="{22FF6397-41C7-44D9-BF6B-F970DFE70DD0}" type="parTrans" cxnId="{DAA7236A-F9B8-4E89-81AD-04975EF87D83}">
      <dgm:prSet/>
      <dgm:spPr/>
      <dgm:t>
        <a:bodyPr/>
        <a:lstStyle/>
        <a:p>
          <a:endParaRPr lang="en-US"/>
        </a:p>
      </dgm:t>
    </dgm:pt>
    <dgm:pt modelId="{E7D2981F-3965-4B55-8289-EC870749FABA}" type="sibTrans" cxnId="{DAA7236A-F9B8-4E89-81AD-04975EF87D83}">
      <dgm:prSet/>
      <dgm:spPr/>
      <dgm:t>
        <a:bodyPr/>
        <a:lstStyle/>
        <a:p>
          <a:endParaRPr lang="en-US"/>
        </a:p>
      </dgm:t>
    </dgm:pt>
    <dgm:pt modelId="{763858A7-8405-4FA7-B0B7-0F80457578AE}">
      <dgm:prSet phldrT="[Texto]"/>
      <dgm:spPr/>
      <dgm:t>
        <a:bodyPr/>
        <a:lstStyle/>
        <a:p>
          <a:endParaRPr lang="en-US" dirty="0"/>
        </a:p>
      </dgm:t>
    </dgm:pt>
    <dgm:pt modelId="{35D6A955-0322-4C57-A725-987A173C87ED}" type="parTrans" cxnId="{DE4864F5-2F3F-44E4-B8EC-763957D5BC78}">
      <dgm:prSet/>
      <dgm:spPr/>
      <dgm:t>
        <a:bodyPr/>
        <a:lstStyle/>
        <a:p>
          <a:endParaRPr lang="en-US"/>
        </a:p>
      </dgm:t>
    </dgm:pt>
    <dgm:pt modelId="{DE427B4F-AAB1-4575-8724-956D409997F3}" type="sibTrans" cxnId="{DE4864F5-2F3F-44E4-B8EC-763957D5BC78}">
      <dgm:prSet/>
      <dgm:spPr/>
      <dgm:t>
        <a:bodyPr/>
        <a:lstStyle/>
        <a:p>
          <a:endParaRPr lang="en-US"/>
        </a:p>
      </dgm:t>
    </dgm:pt>
    <dgm:pt modelId="{AC5EBE37-9D3C-48A7-BB6B-24B1286D97CA}">
      <dgm:prSet phldrT="[Texto]"/>
      <dgm:spPr/>
      <dgm:t>
        <a:bodyPr/>
        <a:lstStyle/>
        <a:p>
          <a:r>
            <a:rPr lang="es-ES_tradnl" b="1" dirty="0">
              <a:latin typeface="Century Gothic" panose="020B0502020202020204" pitchFamily="34" charset="0"/>
            </a:rPr>
            <a:t>ОРГАННОТО ДОНОРСТВО Е ЧАСТ ОТ ГРИЖИТЕ В КРАЯ НА ЖИВОТА НА ПАЦИЕНТА</a:t>
          </a:r>
          <a:endParaRPr lang="bg-BG" dirty="0"/>
        </a:p>
      </dgm:t>
    </dgm:pt>
    <dgm:pt modelId="{78FD6CE8-CE10-4044-8E87-C965EFD061FF}" type="parTrans" cxnId="{E1463EF2-F94F-4841-81DE-66823AD44898}">
      <dgm:prSet/>
      <dgm:spPr/>
      <dgm:t>
        <a:bodyPr/>
        <a:lstStyle/>
        <a:p>
          <a:endParaRPr lang="en-US"/>
        </a:p>
      </dgm:t>
    </dgm:pt>
    <dgm:pt modelId="{B0CFD6C4-ACE8-46AA-AFF7-A84D5C6D210F}" type="sibTrans" cxnId="{E1463EF2-F94F-4841-81DE-66823AD44898}">
      <dgm:prSet/>
      <dgm:spPr/>
      <dgm:t>
        <a:bodyPr/>
        <a:lstStyle/>
        <a:p>
          <a:endParaRPr lang="en-US"/>
        </a:p>
      </dgm:t>
    </dgm:pt>
    <dgm:pt modelId="{BA123A64-784D-4B36-9D4F-59E6450C4A30}">
      <dgm:prSet phldrT="[Texto]"/>
      <dgm:spPr/>
      <dgm:t>
        <a:bodyPr/>
        <a:lstStyle/>
        <a:p>
          <a:endParaRPr lang="en-US" dirty="0"/>
        </a:p>
      </dgm:t>
    </dgm:pt>
    <dgm:pt modelId="{97B1F645-3FDE-47F5-BA07-B18BBC92DB9C}" type="parTrans" cxnId="{72AF0C09-F553-442A-BC84-EE88D8F38778}">
      <dgm:prSet/>
      <dgm:spPr/>
      <dgm:t>
        <a:bodyPr/>
        <a:lstStyle/>
        <a:p>
          <a:endParaRPr lang="en-US"/>
        </a:p>
      </dgm:t>
    </dgm:pt>
    <dgm:pt modelId="{C722EA4A-BDA7-459E-B70A-36022CA0B220}" type="sibTrans" cxnId="{72AF0C09-F553-442A-BC84-EE88D8F38778}">
      <dgm:prSet/>
      <dgm:spPr/>
      <dgm:t>
        <a:bodyPr/>
        <a:lstStyle/>
        <a:p>
          <a:endParaRPr lang="en-US"/>
        </a:p>
      </dgm:t>
    </dgm:pt>
    <dgm:pt modelId="{4E2632C2-BA74-4840-A88B-0212E72511D6}">
      <dgm:prSet phldrT="[Texto]"/>
      <dgm:spPr/>
      <dgm:t>
        <a:bodyPr/>
        <a:lstStyle/>
        <a:p>
          <a:r>
            <a:rPr lang="es-ES_tradnl" b="1" dirty="0">
              <a:latin typeface="Century Gothic" panose="020B0502020202020204" pitchFamily="34" charset="0"/>
            </a:rPr>
            <a:t>ОРГАННОТО ДОНОРСТВО ДОПРИНАСЯ ЗА ПОЛОЖИТЕЛНА НАГЛАСА КЪМ СКРЪБТА</a:t>
          </a:r>
          <a:r>
            <a:rPr lang="es-ES_tradnl" b="1" dirty="0">
              <a:solidFill>
                <a:schemeClr val="tx1"/>
              </a:solidFill>
              <a:latin typeface="Century Gothic" panose="020B0502020202020204" pitchFamily="34" charset="0"/>
            </a:rPr>
            <a:t> </a:t>
          </a:r>
          <a:endParaRPr lang="bg-BG" dirty="0">
            <a:solidFill>
              <a:schemeClr val="tx1"/>
            </a:solidFill>
          </a:endParaRPr>
        </a:p>
      </dgm:t>
    </dgm:pt>
    <dgm:pt modelId="{2545B5E6-F766-46B5-81AE-4B11A56E90EB}" type="parTrans" cxnId="{9D1F75FA-7B18-47A1-9E40-F9AB9CE13DF9}">
      <dgm:prSet/>
      <dgm:spPr/>
      <dgm:t>
        <a:bodyPr/>
        <a:lstStyle/>
        <a:p>
          <a:endParaRPr lang="en-US"/>
        </a:p>
      </dgm:t>
    </dgm:pt>
    <dgm:pt modelId="{38C7EFCC-4EE7-4D5A-944A-F1AE160991F2}" type="sibTrans" cxnId="{9D1F75FA-7B18-47A1-9E40-F9AB9CE13DF9}">
      <dgm:prSet/>
      <dgm:spPr/>
      <dgm:t>
        <a:bodyPr/>
        <a:lstStyle/>
        <a:p>
          <a:endParaRPr lang="en-US"/>
        </a:p>
      </dgm:t>
    </dgm:pt>
    <dgm:pt modelId="{C99424CC-BF64-40CD-AD64-86933DC26145}">
      <dgm:prSet phldrT="[Texto]"/>
      <dgm:spPr/>
      <dgm:t>
        <a:bodyPr/>
        <a:lstStyle/>
        <a:p>
          <a:r>
            <a:rPr lang="es-ES_tradnl" b="1" dirty="0">
              <a:latin typeface="Century Gothic" panose="020B0502020202020204" pitchFamily="34" charset="0"/>
            </a:rPr>
            <a:t>“НЕ” НЕ Е ПРИЕМЛИВ ОТГОВОР, ДОКАТО НЕ НАУЧИТЕ КАКВИ СА ПРИЧИНИТЕ ЗА ОТКАЗА</a:t>
          </a:r>
          <a:endParaRPr lang="bg-BG" dirty="0">
            <a:solidFill>
              <a:schemeClr val="tx1"/>
            </a:solidFill>
          </a:endParaRPr>
        </a:p>
      </dgm:t>
    </dgm:pt>
    <dgm:pt modelId="{80450546-F2DB-4597-828B-E585EB904046}" type="parTrans" cxnId="{7F144B04-5C92-42AF-9E5F-1970520968ED}">
      <dgm:prSet/>
      <dgm:spPr/>
      <dgm:t>
        <a:bodyPr/>
        <a:lstStyle/>
        <a:p>
          <a:endParaRPr lang="en-US"/>
        </a:p>
      </dgm:t>
    </dgm:pt>
    <dgm:pt modelId="{B9AB7997-5CDC-44D6-A17A-4417E320D2E4}" type="sibTrans" cxnId="{7F144B04-5C92-42AF-9E5F-1970520968ED}">
      <dgm:prSet/>
      <dgm:spPr/>
      <dgm:t>
        <a:bodyPr/>
        <a:lstStyle/>
        <a:p>
          <a:endParaRPr lang="en-US"/>
        </a:p>
      </dgm:t>
    </dgm:pt>
    <dgm:pt modelId="{41EE270A-9107-416A-AEFD-EC8BA421D7C1}">
      <dgm:prSet phldrT="[Texto]"/>
      <dgm:spPr/>
      <dgm:t>
        <a:bodyPr/>
        <a:lstStyle/>
        <a:p>
          <a:endParaRPr lang="en-US" dirty="0"/>
        </a:p>
      </dgm:t>
    </dgm:pt>
    <dgm:pt modelId="{F20804C2-09A3-4BF9-BA19-5BF10179F595}" type="parTrans" cxnId="{B8C889ED-8A70-4154-B404-B25A94806A3E}">
      <dgm:prSet/>
      <dgm:spPr/>
      <dgm:t>
        <a:bodyPr/>
        <a:lstStyle/>
        <a:p>
          <a:endParaRPr lang="en-US"/>
        </a:p>
      </dgm:t>
    </dgm:pt>
    <dgm:pt modelId="{D14737DE-F2E2-4AC6-A400-F0C79A094782}" type="sibTrans" cxnId="{B8C889ED-8A70-4154-B404-B25A94806A3E}">
      <dgm:prSet/>
      <dgm:spPr/>
      <dgm:t>
        <a:bodyPr/>
        <a:lstStyle/>
        <a:p>
          <a:endParaRPr lang="en-US"/>
        </a:p>
      </dgm:t>
    </dgm:pt>
    <dgm:pt modelId="{EA58EB3D-2F08-474B-9F6A-2C2614B293A1}" type="pres">
      <dgm:prSet presAssocID="{871DABCB-39B7-4037-A37F-41F97F08280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bg-BG"/>
        </a:p>
      </dgm:t>
    </dgm:pt>
    <dgm:pt modelId="{3AA40ED9-8706-4087-BFE0-8FAF3CA631FC}" type="pres">
      <dgm:prSet presAssocID="{24B51AE1-0ACF-4A30-AE9F-A44DF4321DF1}" presName="compositeNode" presStyleCnt="0">
        <dgm:presLayoutVars>
          <dgm:bulletEnabled val="1"/>
        </dgm:presLayoutVars>
      </dgm:prSet>
      <dgm:spPr/>
    </dgm:pt>
    <dgm:pt modelId="{5201D412-25C0-445D-BBA6-0D9539658A08}" type="pres">
      <dgm:prSet presAssocID="{24B51AE1-0ACF-4A30-AE9F-A44DF4321DF1}" presName="bgRect" presStyleLbl="node1" presStyleIdx="0" presStyleCnt="4"/>
      <dgm:spPr/>
      <dgm:t>
        <a:bodyPr/>
        <a:lstStyle/>
        <a:p>
          <a:endParaRPr lang="bg-BG"/>
        </a:p>
      </dgm:t>
    </dgm:pt>
    <dgm:pt modelId="{11BCB6B4-6E85-43B2-987A-D91576883737}" type="pres">
      <dgm:prSet presAssocID="{24B51AE1-0ACF-4A30-AE9F-A44DF4321DF1}" presName="parentNode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807E004C-AA31-4487-9998-55AFD78C648C}" type="pres">
      <dgm:prSet presAssocID="{24B51AE1-0ACF-4A30-AE9F-A44DF4321DF1}" presName="child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132FFE77-C0BA-4E68-95DE-50AC38411E57}" type="pres">
      <dgm:prSet presAssocID="{EE1A1BCC-BA74-4B51-A727-CADCCEDAFC03}" presName="hSp" presStyleCnt="0"/>
      <dgm:spPr/>
    </dgm:pt>
    <dgm:pt modelId="{4415F2F3-D8F5-4C52-8754-247B9765A4A1}" type="pres">
      <dgm:prSet presAssocID="{EE1A1BCC-BA74-4B51-A727-CADCCEDAFC03}" presName="vProcSp" presStyleCnt="0"/>
      <dgm:spPr/>
    </dgm:pt>
    <dgm:pt modelId="{33208572-1073-4949-B397-FC99ED121072}" type="pres">
      <dgm:prSet presAssocID="{EE1A1BCC-BA74-4B51-A727-CADCCEDAFC03}" presName="vSp1" presStyleCnt="0"/>
      <dgm:spPr/>
    </dgm:pt>
    <dgm:pt modelId="{4EE82FD8-4F8A-42E5-9755-5A8868A6E6C7}" type="pres">
      <dgm:prSet presAssocID="{EE1A1BCC-BA74-4B51-A727-CADCCEDAFC03}" presName="simulatedConn" presStyleLbl="solidFgAcc1" presStyleIdx="0" presStyleCnt="3"/>
      <dgm:spPr/>
    </dgm:pt>
    <dgm:pt modelId="{7D5EB6CD-B62A-48C9-822A-3667B92AA8DB}" type="pres">
      <dgm:prSet presAssocID="{EE1A1BCC-BA74-4B51-A727-CADCCEDAFC03}" presName="vSp2" presStyleCnt="0"/>
      <dgm:spPr/>
    </dgm:pt>
    <dgm:pt modelId="{00CFE100-05D7-46AB-80F3-665B3572A6F9}" type="pres">
      <dgm:prSet presAssocID="{EE1A1BCC-BA74-4B51-A727-CADCCEDAFC03}" presName="sibTrans" presStyleCnt="0"/>
      <dgm:spPr/>
    </dgm:pt>
    <dgm:pt modelId="{53056DD3-5403-4624-B490-41F1D80CB1A2}" type="pres">
      <dgm:prSet presAssocID="{763858A7-8405-4FA7-B0B7-0F80457578AE}" presName="compositeNode" presStyleCnt="0">
        <dgm:presLayoutVars>
          <dgm:bulletEnabled val="1"/>
        </dgm:presLayoutVars>
      </dgm:prSet>
      <dgm:spPr/>
    </dgm:pt>
    <dgm:pt modelId="{6B5A4A5B-25DD-4895-80A4-5870F3BE127A}" type="pres">
      <dgm:prSet presAssocID="{763858A7-8405-4FA7-B0B7-0F80457578AE}" presName="bgRect" presStyleLbl="node1" presStyleIdx="1" presStyleCnt="4"/>
      <dgm:spPr/>
      <dgm:t>
        <a:bodyPr/>
        <a:lstStyle/>
        <a:p>
          <a:endParaRPr lang="bg-BG"/>
        </a:p>
      </dgm:t>
    </dgm:pt>
    <dgm:pt modelId="{C890CB82-138A-4D5B-BA0B-17804DC4C231}" type="pres">
      <dgm:prSet presAssocID="{763858A7-8405-4FA7-B0B7-0F80457578AE}" presName="parentNode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4D6FCC44-DC78-49F6-872D-2B562ADA22E1}" type="pres">
      <dgm:prSet presAssocID="{763858A7-8405-4FA7-B0B7-0F80457578AE}" presName="child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99B39F84-BF13-4829-BB89-7E9E065952C9}" type="pres">
      <dgm:prSet presAssocID="{DE427B4F-AAB1-4575-8724-956D409997F3}" presName="hSp" presStyleCnt="0"/>
      <dgm:spPr/>
    </dgm:pt>
    <dgm:pt modelId="{2C0CF9AD-3E91-4965-B999-3C48EA4BEEF2}" type="pres">
      <dgm:prSet presAssocID="{DE427B4F-AAB1-4575-8724-956D409997F3}" presName="vProcSp" presStyleCnt="0"/>
      <dgm:spPr/>
    </dgm:pt>
    <dgm:pt modelId="{16F2AD9E-9330-442F-B1BB-45E5B8496C02}" type="pres">
      <dgm:prSet presAssocID="{DE427B4F-AAB1-4575-8724-956D409997F3}" presName="vSp1" presStyleCnt="0"/>
      <dgm:spPr/>
    </dgm:pt>
    <dgm:pt modelId="{0C2FD5E4-86CF-425B-8E71-90B890E7AFD9}" type="pres">
      <dgm:prSet presAssocID="{DE427B4F-AAB1-4575-8724-956D409997F3}" presName="simulatedConn" presStyleLbl="solidFgAcc1" presStyleIdx="1" presStyleCnt="3"/>
      <dgm:spPr/>
    </dgm:pt>
    <dgm:pt modelId="{AE093E44-3B08-4015-884F-40E0ED4AE383}" type="pres">
      <dgm:prSet presAssocID="{DE427B4F-AAB1-4575-8724-956D409997F3}" presName="vSp2" presStyleCnt="0"/>
      <dgm:spPr/>
    </dgm:pt>
    <dgm:pt modelId="{97FE44CE-759F-482B-B766-B079CCA5DF5D}" type="pres">
      <dgm:prSet presAssocID="{DE427B4F-AAB1-4575-8724-956D409997F3}" presName="sibTrans" presStyleCnt="0"/>
      <dgm:spPr/>
    </dgm:pt>
    <dgm:pt modelId="{69E994F9-B304-42D4-9D56-4ECE33983128}" type="pres">
      <dgm:prSet presAssocID="{BA123A64-784D-4B36-9D4F-59E6450C4A30}" presName="compositeNode" presStyleCnt="0">
        <dgm:presLayoutVars>
          <dgm:bulletEnabled val="1"/>
        </dgm:presLayoutVars>
      </dgm:prSet>
      <dgm:spPr/>
    </dgm:pt>
    <dgm:pt modelId="{41F8B5EC-5277-4B6E-B2DD-5CF9E248DB1D}" type="pres">
      <dgm:prSet presAssocID="{BA123A64-784D-4B36-9D4F-59E6450C4A30}" presName="bgRect" presStyleLbl="node1" presStyleIdx="2" presStyleCnt="4"/>
      <dgm:spPr/>
      <dgm:t>
        <a:bodyPr/>
        <a:lstStyle/>
        <a:p>
          <a:endParaRPr lang="bg-BG"/>
        </a:p>
      </dgm:t>
    </dgm:pt>
    <dgm:pt modelId="{BA9771E6-45C1-4A05-8E10-9E16A7EB2927}" type="pres">
      <dgm:prSet presAssocID="{BA123A64-784D-4B36-9D4F-59E6450C4A30}" presName="parentNode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6434C447-C568-4C64-8118-38D80307223B}" type="pres">
      <dgm:prSet presAssocID="{BA123A64-784D-4B36-9D4F-59E6450C4A30}" presName="child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EAD3573A-07C5-4F39-9D91-2D227253A47B}" type="pres">
      <dgm:prSet presAssocID="{C722EA4A-BDA7-459E-B70A-36022CA0B220}" presName="hSp" presStyleCnt="0"/>
      <dgm:spPr/>
    </dgm:pt>
    <dgm:pt modelId="{58331780-C7BE-4D3B-A144-59B87098A746}" type="pres">
      <dgm:prSet presAssocID="{C722EA4A-BDA7-459E-B70A-36022CA0B220}" presName="vProcSp" presStyleCnt="0"/>
      <dgm:spPr/>
    </dgm:pt>
    <dgm:pt modelId="{8CFA2205-5B56-4815-AA39-8F516F041265}" type="pres">
      <dgm:prSet presAssocID="{C722EA4A-BDA7-459E-B70A-36022CA0B220}" presName="vSp1" presStyleCnt="0"/>
      <dgm:spPr/>
    </dgm:pt>
    <dgm:pt modelId="{DF6B59D6-396B-4E30-AACA-A05F83D4FEEE}" type="pres">
      <dgm:prSet presAssocID="{C722EA4A-BDA7-459E-B70A-36022CA0B220}" presName="simulatedConn" presStyleLbl="solidFgAcc1" presStyleIdx="2" presStyleCnt="3"/>
      <dgm:spPr/>
    </dgm:pt>
    <dgm:pt modelId="{A64DB08D-5DE0-4343-8D59-8FE44FAE59C4}" type="pres">
      <dgm:prSet presAssocID="{C722EA4A-BDA7-459E-B70A-36022CA0B220}" presName="vSp2" presStyleCnt="0"/>
      <dgm:spPr/>
    </dgm:pt>
    <dgm:pt modelId="{608B79FB-F479-4F8D-A413-C2D5B3E4A1FB}" type="pres">
      <dgm:prSet presAssocID="{C722EA4A-BDA7-459E-B70A-36022CA0B220}" presName="sibTrans" presStyleCnt="0"/>
      <dgm:spPr/>
    </dgm:pt>
    <dgm:pt modelId="{71AEF409-C03A-449C-9F1F-CC7E39160814}" type="pres">
      <dgm:prSet presAssocID="{41EE270A-9107-416A-AEFD-EC8BA421D7C1}" presName="compositeNode" presStyleCnt="0">
        <dgm:presLayoutVars>
          <dgm:bulletEnabled val="1"/>
        </dgm:presLayoutVars>
      </dgm:prSet>
      <dgm:spPr/>
    </dgm:pt>
    <dgm:pt modelId="{8416275A-B43F-485D-AD26-87A37F3326E7}" type="pres">
      <dgm:prSet presAssocID="{41EE270A-9107-416A-AEFD-EC8BA421D7C1}" presName="bgRect" presStyleLbl="node1" presStyleIdx="3" presStyleCnt="4"/>
      <dgm:spPr/>
      <dgm:t>
        <a:bodyPr/>
        <a:lstStyle/>
        <a:p>
          <a:endParaRPr lang="bg-BG"/>
        </a:p>
      </dgm:t>
    </dgm:pt>
    <dgm:pt modelId="{0DF039BC-1B1F-4E91-8E2C-F0C4539B8675}" type="pres">
      <dgm:prSet presAssocID="{41EE270A-9107-416A-AEFD-EC8BA421D7C1}" presName="parentNode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C06C1F67-3FDB-4B53-9E06-A5AB1776AA01}" type="pres">
      <dgm:prSet presAssocID="{41EE270A-9107-416A-AEFD-EC8BA421D7C1}" presName="child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</dgm:ptLst>
  <dgm:cxnLst>
    <dgm:cxn modelId="{5ECC0381-AC3C-4027-8766-FC6D7CACE590}" type="presOf" srcId="{C99424CC-BF64-40CD-AD64-86933DC26145}" destId="{C06C1F67-3FDB-4B53-9E06-A5AB1776AA01}" srcOrd="0" destOrd="0" presId="urn:microsoft.com/office/officeart/2005/8/layout/hProcess7#1"/>
    <dgm:cxn modelId="{B8C889ED-8A70-4154-B404-B25A94806A3E}" srcId="{871DABCB-39B7-4037-A37F-41F97F08280D}" destId="{41EE270A-9107-416A-AEFD-EC8BA421D7C1}" srcOrd="3" destOrd="0" parTransId="{F20804C2-09A3-4BF9-BA19-5BF10179F595}" sibTransId="{D14737DE-F2E2-4AC6-A400-F0C79A094782}"/>
    <dgm:cxn modelId="{7F144B04-5C92-42AF-9E5F-1970520968ED}" srcId="{41EE270A-9107-416A-AEFD-EC8BA421D7C1}" destId="{C99424CC-BF64-40CD-AD64-86933DC26145}" srcOrd="0" destOrd="0" parTransId="{80450546-F2DB-4597-828B-E585EB904046}" sibTransId="{B9AB7997-5CDC-44D6-A17A-4417E320D2E4}"/>
    <dgm:cxn modelId="{CD9818BD-8D73-4215-ABA8-284122299E1A}" type="presOf" srcId="{24B51AE1-0ACF-4A30-AE9F-A44DF4321DF1}" destId="{11BCB6B4-6E85-43B2-987A-D91576883737}" srcOrd="1" destOrd="0" presId="urn:microsoft.com/office/officeart/2005/8/layout/hProcess7#1"/>
    <dgm:cxn modelId="{C49C3A13-F1BD-47CB-B3C1-640F2FB02BD5}" type="presOf" srcId="{4E2632C2-BA74-4840-A88B-0212E72511D6}" destId="{6434C447-C568-4C64-8118-38D80307223B}" srcOrd="0" destOrd="0" presId="urn:microsoft.com/office/officeart/2005/8/layout/hProcess7#1"/>
    <dgm:cxn modelId="{9780E22E-E5C0-432B-B7C8-24CF69BC76C4}" type="presOf" srcId="{871DABCB-39B7-4037-A37F-41F97F08280D}" destId="{EA58EB3D-2F08-474B-9F6A-2C2614B293A1}" srcOrd="0" destOrd="0" presId="urn:microsoft.com/office/officeart/2005/8/layout/hProcess7#1"/>
    <dgm:cxn modelId="{DE4864F5-2F3F-44E4-B8EC-763957D5BC78}" srcId="{871DABCB-39B7-4037-A37F-41F97F08280D}" destId="{763858A7-8405-4FA7-B0B7-0F80457578AE}" srcOrd="1" destOrd="0" parTransId="{35D6A955-0322-4C57-A725-987A173C87ED}" sibTransId="{DE427B4F-AAB1-4575-8724-956D409997F3}"/>
    <dgm:cxn modelId="{0DFDE564-AB25-4A35-89F8-F36FB88EEF05}" type="presOf" srcId="{763858A7-8405-4FA7-B0B7-0F80457578AE}" destId="{6B5A4A5B-25DD-4895-80A4-5870F3BE127A}" srcOrd="0" destOrd="0" presId="urn:microsoft.com/office/officeart/2005/8/layout/hProcess7#1"/>
    <dgm:cxn modelId="{3B860838-3982-4849-BB94-E8718A14AFEF}" type="presOf" srcId="{41EE270A-9107-416A-AEFD-EC8BA421D7C1}" destId="{0DF039BC-1B1F-4E91-8E2C-F0C4539B8675}" srcOrd="1" destOrd="0" presId="urn:microsoft.com/office/officeart/2005/8/layout/hProcess7#1"/>
    <dgm:cxn modelId="{059CA8DC-89CE-4A96-A227-4FC2AC70855C}" type="presOf" srcId="{24B51AE1-0ACF-4A30-AE9F-A44DF4321DF1}" destId="{5201D412-25C0-445D-BBA6-0D9539658A08}" srcOrd="0" destOrd="0" presId="urn:microsoft.com/office/officeart/2005/8/layout/hProcess7#1"/>
    <dgm:cxn modelId="{1E5E5ABA-68AA-435E-897B-52F4FD5CD314}" type="presOf" srcId="{BA123A64-784D-4B36-9D4F-59E6450C4A30}" destId="{41F8B5EC-5277-4B6E-B2DD-5CF9E248DB1D}" srcOrd="0" destOrd="0" presId="urn:microsoft.com/office/officeart/2005/8/layout/hProcess7#1"/>
    <dgm:cxn modelId="{C87BF6DD-3C70-444C-8F5D-1B156EE1C517}" type="presOf" srcId="{8F1D7F12-6367-4ADA-A5BD-1EE70EE98D7D}" destId="{807E004C-AA31-4487-9998-55AFD78C648C}" srcOrd="0" destOrd="0" presId="urn:microsoft.com/office/officeart/2005/8/layout/hProcess7#1"/>
    <dgm:cxn modelId="{E1463EF2-F94F-4841-81DE-66823AD44898}" srcId="{763858A7-8405-4FA7-B0B7-0F80457578AE}" destId="{AC5EBE37-9D3C-48A7-BB6B-24B1286D97CA}" srcOrd="0" destOrd="0" parTransId="{78FD6CE8-CE10-4044-8E87-C965EFD061FF}" sibTransId="{B0CFD6C4-ACE8-46AA-AFF7-A84D5C6D210F}"/>
    <dgm:cxn modelId="{F5F8073E-E202-4E7A-9742-D78715B6A791}" type="presOf" srcId="{41EE270A-9107-416A-AEFD-EC8BA421D7C1}" destId="{8416275A-B43F-485D-AD26-87A37F3326E7}" srcOrd="0" destOrd="0" presId="urn:microsoft.com/office/officeart/2005/8/layout/hProcess7#1"/>
    <dgm:cxn modelId="{D357F48B-7F9C-49D5-A03F-BF3BAC89B41F}" type="presOf" srcId="{AC5EBE37-9D3C-48A7-BB6B-24B1286D97CA}" destId="{4D6FCC44-DC78-49F6-872D-2B562ADA22E1}" srcOrd="0" destOrd="0" presId="urn:microsoft.com/office/officeart/2005/8/layout/hProcess7#1"/>
    <dgm:cxn modelId="{DAA7236A-F9B8-4E89-81AD-04975EF87D83}" srcId="{24B51AE1-0ACF-4A30-AE9F-A44DF4321DF1}" destId="{8F1D7F12-6367-4ADA-A5BD-1EE70EE98D7D}" srcOrd="0" destOrd="0" parTransId="{22FF6397-41C7-44D9-BF6B-F970DFE70DD0}" sibTransId="{E7D2981F-3965-4B55-8289-EC870749FABA}"/>
    <dgm:cxn modelId="{BFC996AF-CF7E-4E04-B778-16707549D34F}" srcId="{871DABCB-39B7-4037-A37F-41F97F08280D}" destId="{24B51AE1-0ACF-4A30-AE9F-A44DF4321DF1}" srcOrd="0" destOrd="0" parTransId="{758E7390-93F3-4A7B-AD27-B672144B2EE5}" sibTransId="{EE1A1BCC-BA74-4B51-A727-CADCCEDAFC03}"/>
    <dgm:cxn modelId="{72AF0C09-F553-442A-BC84-EE88D8F38778}" srcId="{871DABCB-39B7-4037-A37F-41F97F08280D}" destId="{BA123A64-784D-4B36-9D4F-59E6450C4A30}" srcOrd="2" destOrd="0" parTransId="{97B1F645-3FDE-47F5-BA07-B18BBC92DB9C}" sibTransId="{C722EA4A-BDA7-459E-B70A-36022CA0B220}"/>
    <dgm:cxn modelId="{9D1F75FA-7B18-47A1-9E40-F9AB9CE13DF9}" srcId="{BA123A64-784D-4B36-9D4F-59E6450C4A30}" destId="{4E2632C2-BA74-4840-A88B-0212E72511D6}" srcOrd="0" destOrd="0" parTransId="{2545B5E6-F766-46B5-81AE-4B11A56E90EB}" sibTransId="{38C7EFCC-4EE7-4D5A-944A-F1AE160991F2}"/>
    <dgm:cxn modelId="{1EE70384-54A6-4076-A200-068A2A4BD6AD}" type="presOf" srcId="{BA123A64-784D-4B36-9D4F-59E6450C4A30}" destId="{BA9771E6-45C1-4A05-8E10-9E16A7EB2927}" srcOrd="1" destOrd="0" presId="urn:microsoft.com/office/officeart/2005/8/layout/hProcess7#1"/>
    <dgm:cxn modelId="{D4C614EB-7E2D-43B4-B8CA-AC5BBCF122F9}" type="presOf" srcId="{763858A7-8405-4FA7-B0B7-0F80457578AE}" destId="{C890CB82-138A-4D5B-BA0B-17804DC4C231}" srcOrd="1" destOrd="0" presId="urn:microsoft.com/office/officeart/2005/8/layout/hProcess7#1"/>
    <dgm:cxn modelId="{7E1A5712-42CA-4BBF-AEAB-69DC6D2A3603}" type="presParOf" srcId="{EA58EB3D-2F08-474B-9F6A-2C2614B293A1}" destId="{3AA40ED9-8706-4087-BFE0-8FAF3CA631FC}" srcOrd="0" destOrd="0" presId="urn:microsoft.com/office/officeart/2005/8/layout/hProcess7#1"/>
    <dgm:cxn modelId="{0E7068CA-0435-4D63-A85C-235C55980064}" type="presParOf" srcId="{3AA40ED9-8706-4087-BFE0-8FAF3CA631FC}" destId="{5201D412-25C0-445D-BBA6-0D9539658A08}" srcOrd="0" destOrd="0" presId="urn:microsoft.com/office/officeart/2005/8/layout/hProcess7#1"/>
    <dgm:cxn modelId="{85D11485-045C-4850-A779-B274A2F03B04}" type="presParOf" srcId="{3AA40ED9-8706-4087-BFE0-8FAF3CA631FC}" destId="{11BCB6B4-6E85-43B2-987A-D91576883737}" srcOrd="1" destOrd="0" presId="urn:microsoft.com/office/officeart/2005/8/layout/hProcess7#1"/>
    <dgm:cxn modelId="{CC53DBAC-FF94-4222-9162-BED05CEA7754}" type="presParOf" srcId="{3AA40ED9-8706-4087-BFE0-8FAF3CA631FC}" destId="{807E004C-AA31-4487-9998-55AFD78C648C}" srcOrd="2" destOrd="0" presId="urn:microsoft.com/office/officeart/2005/8/layout/hProcess7#1"/>
    <dgm:cxn modelId="{51C5A766-DD6E-4298-8C6A-39A13652E54E}" type="presParOf" srcId="{EA58EB3D-2F08-474B-9F6A-2C2614B293A1}" destId="{132FFE77-C0BA-4E68-95DE-50AC38411E57}" srcOrd="1" destOrd="0" presId="urn:microsoft.com/office/officeart/2005/8/layout/hProcess7#1"/>
    <dgm:cxn modelId="{C5D2840E-7478-433E-AB6F-B5161A855675}" type="presParOf" srcId="{EA58EB3D-2F08-474B-9F6A-2C2614B293A1}" destId="{4415F2F3-D8F5-4C52-8754-247B9765A4A1}" srcOrd="2" destOrd="0" presId="urn:microsoft.com/office/officeart/2005/8/layout/hProcess7#1"/>
    <dgm:cxn modelId="{19CD4AF7-089D-4D1E-83C5-66E8D2EBDE1C}" type="presParOf" srcId="{4415F2F3-D8F5-4C52-8754-247B9765A4A1}" destId="{33208572-1073-4949-B397-FC99ED121072}" srcOrd="0" destOrd="0" presId="urn:microsoft.com/office/officeart/2005/8/layout/hProcess7#1"/>
    <dgm:cxn modelId="{A3DF85AB-2F67-4DB1-B325-9A50C5C05567}" type="presParOf" srcId="{4415F2F3-D8F5-4C52-8754-247B9765A4A1}" destId="{4EE82FD8-4F8A-42E5-9755-5A8868A6E6C7}" srcOrd="1" destOrd="0" presId="urn:microsoft.com/office/officeart/2005/8/layout/hProcess7#1"/>
    <dgm:cxn modelId="{2F8D5EAA-EE2D-4F62-AA82-F366CC7021E7}" type="presParOf" srcId="{4415F2F3-D8F5-4C52-8754-247B9765A4A1}" destId="{7D5EB6CD-B62A-48C9-822A-3667B92AA8DB}" srcOrd="2" destOrd="0" presId="urn:microsoft.com/office/officeart/2005/8/layout/hProcess7#1"/>
    <dgm:cxn modelId="{29936EB2-AEE3-4F30-8055-E693A107FCE6}" type="presParOf" srcId="{EA58EB3D-2F08-474B-9F6A-2C2614B293A1}" destId="{00CFE100-05D7-46AB-80F3-665B3572A6F9}" srcOrd="3" destOrd="0" presId="urn:microsoft.com/office/officeart/2005/8/layout/hProcess7#1"/>
    <dgm:cxn modelId="{2C1132A2-503F-4AD4-AEE6-CB6E12E57BB2}" type="presParOf" srcId="{EA58EB3D-2F08-474B-9F6A-2C2614B293A1}" destId="{53056DD3-5403-4624-B490-41F1D80CB1A2}" srcOrd="4" destOrd="0" presId="urn:microsoft.com/office/officeart/2005/8/layout/hProcess7#1"/>
    <dgm:cxn modelId="{B48D9C57-14DF-44F1-9D32-7A4DD9BA7E95}" type="presParOf" srcId="{53056DD3-5403-4624-B490-41F1D80CB1A2}" destId="{6B5A4A5B-25DD-4895-80A4-5870F3BE127A}" srcOrd="0" destOrd="0" presId="urn:microsoft.com/office/officeart/2005/8/layout/hProcess7#1"/>
    <dgm:cxn modelId="{049D9515-FCBB-47B4-ABD5-E7CDDA8D8057}" type="presParOf" srcId="{53056DD3-5403-4624-B490-41F1D80CB1A2}" destId="{C890CB82-138A-4D5B-BA0B-17804DC4C231}" srcOrd="1" destOrd="0" presId="urn:microsoft.com/office/officeart/2005/8/layout/hProcess7#1"/>
    <dgm:cxn modelId="{022C01C0-523F-415F-B6AB-0A52DB735A8C}" type="presParOf" srcId="{53056DD3-5403-4624-B490-41F1D80CB1A2}" destId="{4D6FCC44-DC78-49F6-872D-2B562ADA22E1}" srcOrd="2" destOrd="0" presId="urn:microsoft.com/office/officeart/2005/8/layout/hProcess7#1"/>
    <dgm:cxn modelId="{4EB44DBC-6D45-417D-8594-16A5234D029B}" type="presParOf" srcId="{EA58EB3D-2F08-474B-9F6A-2C2614B293A1}" destId="{99B39F84-BF13-4829-BB89-7E9E065952C9}" srcOrd="5" destOrd="0" presId="urn:microsoft.com/office/officeart/2005/8/layout/hProcess7#1"/>
    <dgm:cxn modelId="{B2B13812-9DE4-4F98-A81B-C18C2088BF85}" type="presParOf" srcId="{EA58EB3D-2F08-474B-9F6A-2C2614B293A1}" destId="{2C0CF9AD-3E91-4965-B999-3C48EA4BEEF2}" srcOrd="6" destOrd="0" presId="urn:microsoft.com/office/officeart/2005/8/layout/hProcess7#1"/>
    <dgm:cxn modelId="{71D153A9-D345-4A1A-8BD1-7C56F1C323DB}" type="presParOf" srcId="{2C0CF9AD-3E91-4965-B999-3C48EA4BEEF2}" destId="{16F2AD9E-9330-442F-B1BB-45E5B8496C02}" srcOrd="0" destOrd="0" presId="urn:microsoft.com/office/officeart/2005/8/layout/hProcess7#1"/>
    <dgm:cxn modelId="{F58365EA-5D89-4F5E-9383-B4D79A597059}" type="presParOf" srcId="{2C0CF9AD-3E91-4965-B999-3C48EA4BEEF2}" destId="{0C2FD5E4-86CF-425B-8E71-90B890E7AFD9}" srcOrd="1" destOrd="0" presId="urn:microsoft.com/office/officeart/2005/8/layout/hProcess7#1"/>
    <dgm:cxn modelId="{7AD0079A-9AA6-46C4-BFC4-B8BE642A7475}" type="presParOf" srcId="{2C0CF9AD-3E91-4965-B999-3C48EA4BEEF2}" destId="{AE093E44-3B08-4015-884F-40E0ED4AE383}" srcOrd="2" destOrd="0" presId="urn:microsoft.com/office/officeart/2005/8/layout/hProcess7#1"/>
    <dgm:cxn modelId="{4A9638D4-FD5F-4954-A806-6E2431BEA166}" type="presParOf" srcId="{EA58EB3D-2F08-474B-9F6A-2C2614B293A1}" destId="{97FE44CE-759F-482B-B766-B079CCA5DF5D}" srcOrd="7" destOrd="0" presId="urn:microsoft.com/office/officeart/2005/8/layout/hProcess7#1"/>
    <dgm:cxn modelId="{F510CEA6-2559-4F71-8E92-562B60D4CEF6}" type="presParOf" srcId="{EA58EB3D-2F08-474B-9F6A-2C2614B293A1}" destId="{69E994F9-B304-42D4-9D56-4ECE33983128}" srcOrd="8" destOrd="0" presId="urn:microsoft.com/office/officeart/2005/8/layout/hProcess7#1"/>
    <dgm:cxn modelId="{F4A71091-9E55-4033-BEB5-C7D0947787FC}" type="presParOf" srcId="{69E994F9-B304-42D4-9D56-4ECE33983128}" destId="{41F8B5EC-5277-4B6E-B2DD-5CF9E248DB1D}" srcOrd="0" destOrd="0" presId="urn:microsoft.com/office/officeart/2005/8/layout/hProcess7#1"/>
    <dgm:cxn modelId="{F81870A5-9457-478A-A210-92E257611069}" type="presParOf" srcId="{69E994F9-B304-42D4-9D56-4ECE33983128}" destId="{BA9771E6-45C1-4A05-8E10-9E16A7EB2927}" srcOrd="1" destOrd="0" presId="urn:microsoft.com/office/officeart/2005/8/layout/hProcess7#1"/>
    <dgm:cxn modelId="{90D49D19-2BA4-4056-8751-45C7B667982A}" type="presParOf" srcId="{69E994F9-B304-42D4-9D56-4ECE33983128}" destId="{6434C447-C568-4C64-8118-38D80307223B}" srcOrd="2" destOrd="0" presId="urn:microsoft.com/office/officeart/2005/8/layout/hProcess7#1"/>
    <dgm:cxn modelId="{7E5DC5A9-9F23-429C-9CB1-21B29FBF9B33}" type="presParOf" srcId="{EA58EB3D-2F08-474B-9F6A-2C2614B293A1}" destId="{EAD3573A-07C5-4F39-9D91-2D227253A47B}" srcOrd="9" destOrd="0" presId="urn:microsoft.com/office/officeart/2005/8/layout/hProcess7#1"/>
    <dgm:cxn modelId="{7ABEB85C-B05B-49F2-B21A-9B9341558E9B}" type="presParOf" srcId="{EA58EB3D-2F08-474B-9F6A-2C2614B293A1}" destId="{58331780-C7BE-4D3B-A144-59B87098A746}" srcOrd="10" destOrd="0" presId="urn:microsoft.com/office/officeart/2005/8/layout/hProcess7#1"/>
    <dgm:cxn modelId="{D0A82377-9AED-4108-B19F-195B7515C917}" type="presParOf" srcId="{58331780-C7BE-4D3B-A144-59B87098A746}" destId="{8CFA2205-5B56-4815-AA39-8F516F041265}" srcOrd="0" destOrd="0" presId="urn:microsoft.com/office/officeart/2005/8/layout/hProcess7#1"/>
    <dgm:cxn modelId="{A017FC1C-DB8E-4C20-8586-1030B9A15974}" type="presParOf" srcId="{58331780-C7BE-4D3B-A144-59B87098A746}" destId="{DF6B59D6-396B-4E30-AACA-A05F83D4FEEE}" srcOrd="1" destOrd="0" presId="urn:microsoft.com/office/officeart/2005/8/layout/hProcess7#1"/>
    <dgm:cxn modelId="{D7437033-36D9-4F33-BB5C-838D7AC5CE5E}" type="presParOf" srcId="{58331780-C7BE-4D3B-A144-59B87098A746}" destId="{A64DB08D-5DE0-4343-8D59-8FE44FAE59C4}" srcOrd="2" destOrd="0" presId="urn:microsoft.com/office/officeart/2005/8/layout/hProcess7#1"/>
    <dgm:cxn modelId="{FDEEC70A-55F8-4ECF-B9BA-0801F88B3806}" type="presParOf" srcId="{EA58EB3D-2F08-474B-9F6A-2C2614B293A1}" destId="{608B79FB-F479-4F8D-A413-C2D5B3E4A1FB}" srcOrd="11" destOrd="0" presId="urn:microsoft.com/office/officeart/2005/8/layout/hProcess7#1"/>
    <dgm:cxn modelId="{1402466D-2255-473A-A323-CE5125E120FF}" type="presParOf" srcId="{EA58EB3D-2F08-474B-9F6A-2C2614B293A1}" destId="{71AEF409-C03A-449C-9F1F-CC7E39160814}" srcOrd="12" destOrd="0" presId="urn:microsoft.com/office/officeart/2005/8/layout/hProcess7#1"/>
    <dgm:cxn modelId="{D8337380-BAB9-42F9-95D9-ACB1D97755EA}" type="presParOf" srcId="{71AEF409-C03A-449C-9F1F-CC7E39160814}" destId="{8416275A-B43F-485D-AD26-87A37F3326E7}" srcOrd="0" destOrd="0" presId="urn:microsoft.com/office/officeart/2005/8/layout/hProcess7#1"/>
    <dgm:cxn modelId="{F32D6A29-8A83-4506-8427-04CE5F092735}" type="presParOf" srcId="{71AEF409-C03A-449C-9F1F-CC7E39160814}" destId="{0DF039BC-1B1F-4E91-8E2C-F0C4539B8675}" srcOrd="1" destOrd="0" presId="urn:microsoft.com/office/officeart/2005/8/layout/hProcess7#1"/>
    <dgm:cxn modelId="{94EBBC91-4D2F-462E-80A7-1ADD217D966D}" type="presParOf" srcId="{71AEF409-C03A-449C-9F1F-CC7E39160814}" destId="{C06C1F67-3FDB-4B53-9E06-A5AB1776AA01}" srcOrd="2" destOrd="0" presId="urn:microsoft.com/office/officeart/2005/8/layout/hProcess7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8AB91D1-21B7-4A1C-AA11-F83AB4FADBD3}" type="doc">
      <dgm:prSet loTypeId="urn:microsoft.com/office/officeart/2005/8/layout/radial1" loCatId="cycl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CE19E2C-50AF-4EE2-A3A6-CF95E1117A28}">
      <dgm:prSet phldrT="[Texto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2000" b="0" dirty="0"/>
            <a:t>Ключът към успеха</a:t>
          </a:r>
          <a:endParaRPr lang="bg-BG" sz="2000" dirty="0"/>
        </a:p>
      </dgm:t>
    </dgm:pt>
    <dgm:pt modelId="{D6F040E3-18C2-4FEA-8A82-FC2745216196}" type="parTrans" cxnId="{032CB2A7-7BF9-4F15-89D8-E69EA1855B23}">
      <dgm:prSet/>
      <dgm:spPr/>
      <dgm:t>
        <a:bodyPr/>
        <a:lstStyle/>
        <a:p>
          <a:endParaRPr lang="es-ES" sz="3600"/>
        </a:p>
      </dgm:t>
    </dgm:pt>
    <dgm:pt modelId="{D1E5BEF9-3BF5-4664-B8DB-7F9F52E1A1FE}" type="sibTrans" cxnId="{032CB2A7-7BF9-4F15-89D8-E69EA1855B23}">
      <dgm:prSet/>
      <dgm:spPr/>
      <dgm:t>
        <a:bodyPr/>
        <a:lstStyle/>
        <a:p>
          <a:endParaRPr lang="es-ES" sz="3600"/>
        </a:p>
      </dgm:t>
    </dgm:pt>
    <dgm:pt modelId="{C689900A-FF24-4000-9905-ECA76063650D}">
      <dgm:prSet phldrT="[Texto]" custT="1"/>
      <dgm:spPr>
        <a:solidFill>
          <a:schemeClr val="tx2"/>
        </a:solidFill>
      </dgm:spPr>
      <dgm:t>
        <a:bodyPr lIns="0" rIns="0"/>
        <a:lstStyle/>
        <a:p>
          <a:pPr marL="0" indent="0"/>
          <a:r>
            <a:rPr lang="en-US" sz="1100" b="0" smtClean="0">
              <a:solidFill>
                <a:schemeClr val="bg1"/>
              </a:solidFill>
            </a:rPr>
            <a:t>Професионализиране на </a:t>
          </a:r>
          <a:r>
            <a:rPr lang="en-US" sz="1100" b="0" dirty="0" err="1" smtClean="0">
              <a:solidFill>
                <a:schemeClr val="bg1"/>
              </a:solidFill>
            </a:rPr>
            <a:t>дейността</a:t>
          </a:r>
          <a:endParaRPr lang="bg-BG" sz="1100" b="0" dirty="0">
            <a:solidFill>
              <a:schemeClr val="bg1"/>
            </a:solidFill>
          </a:endParaRPr>
        </a:p>
      </dgm:t>
    </dgm:pt>
    <dgm:pt modelId="{BE3CF084-BC09-4CAD-B842-E7C407C27635}" type="parTrans" cxnId="{66FA93AB-5E5C-4ECD-9489-A60023E7F97F}">
      <dgm:prSet custT="1"/>
      <dgm:spPr/>
      <dgm:t>
        <a:bodyPr/>
        <a:lstStyle/>
        <a:p>
          <a:endParaRPr lang="en-US" sz="1000"/>
        </a:p>
      </dgm:t>
    </dgm:pt>
    <dgm:pt modelId="{572BED86-85D2-468F-B664-E22A6F0684A4}" type="sibTrans" cxnId="{66FA93AB-5E5C-4ECD-9489-A60023E7F97F}">
      <dgm:prSet/>
      <dgm:spPr/>
      <dgm:t>
        <a:bodyPr/>
        <a:lstStyle/>
        <a:p>
          <a:endParaRPr lang="en-US" sz="3600"/>
        </a:p>
      </dgm:t>
    </dgm:pt>
    <dgm:pt modelId="{AD8AB64C-5CAE-4A20-8E5B-524847178259}">
      <dgm:prSet phldrT="[Texto]" custT="1"/>
      <dgm:spPr>
        <a:solidFill>
          <a:schemeClr val="tx2"/>
        </a:solidFill>
      </dgm:spPr>
      <dgm:t>
        <a:bodyPr/>
        <a:lstStyle/>
        <a:p>
          <a:r>
            <a:rPr lang="en-US" sz="1200" b="0" dirty="0"/>
            <a:t>Непрекъснато професионално обучение</a:t>
          </a:r>
          <a:endParaRPr lang="bg-BG" sz="1200" dirty="0"/>
        </a:p>
      </dgm:t>
    </dgm:pt>
    <dgm:pt modelId="{3219896D-D74E-4ADC-8533-8DEAC2E2C3A6}" type="parTrans" cxnId="{F15CBEA1-8706-49D3-845E-F342035BBA27}">
      <dgm:prSet custT="1"/>
      <dgm:spPr/>
      <dgm:t>
        <a:bodyPr/>
        <a:lstStyle/>
        <a:p>
          <a:endParaRPr lang="en-US" sz="1000"/>
        </a:p>
      </dgm:t>
    </dgm:pt>
    <dgm:pt modelId="{44358791-F628-41BD-93B0-16BD121F9031}" type="sibTrans" cxnId="{F15CBEA1-8706-49D3-845E-F342035BBA27}">
      <dgm:prSet/>
      <dgm:spPr/>
      <dgm:t>
        <a:bodyPr/>
        <a:lstStyle/>
        <a:p>
          <a:endParaRPr lang="en-US" sz="3600"/>
        </a:p>
      </dgm:t>
    </dgm:pt>
    <dgm:pt modelId="{0D91204E-AC16-411E-BD73-130D4CAD0485}">
      <dgm:prSet phldrT="[Texto]" custT="1"/>
      <dgm:spPr>
        <a:solidFill>
          <a:schemeClr val="tx2"/>
        </a:solidFill>
      </dgm:spPr>
      <dgm:t>
        <a:bodyPr/>
        <a:lstStyle/>
        <a:p>
          <a:r>
            <a:rPr lang="bg-BG" sz="1200" b="0" dirty="0" smtClean="0">
              <a:latin typeface="+mn-lt"/>
            </a:rPr>
            <a:t>П</a:t>
          </a:r>
          <a:r>
            <a:rPr lang="en-US" sz="1200" b="0" dirty="0" err="1" smtClean="0">
              <a:latin typeface="+mn-lt"/>
            </a:rPr>
            <a:t>ромяна</a:t>
          </a:r>
          <a:r>
            <a:rPr lang="en-US" sz="1200" b="0" dirty="0" smtClean="0">
              <a:latin typeface="+mn-lt"/>
            </a:rPr>
            <a:t> </a:t>
          </a:r>
          <a:r>
            <a:rPr lang="bg-BG" sz="1200" b="0" dirty="0" smtClean="0">
              <a:latin typeface="+mn-lt"/>
            </a:rPr>
            <a:t>на болничната култура</a:t>
          </a:r>
          <a:endParaRPr lang="bg-BG" sz="1200" dirty="0">
            <a:latin typeface="+mn-lt"/>
          </a:endParaRPr>
        </a:p>
      </dgm:t>
    </dgm:pt>
    <dgm:pt modelId="{8E878EED-E286-40F7-BA43-EB60C34B3FB8}" type="parTrans" cxnId="{05357B29-687B-4C70-8B6A-9B45D868816B}">
      <dgm:prSet custT="1"/>
      <dgm:spPr/>
      <dgm:t>
        <a:bodyPr/>
        <a:lstStyle/>
        <a:p>
          <a:endParaRPr lang="en-US" sz="1000"/>
        </a:p>
      </dgm:t>
    </dgm:pt>
    <dgm:pt modelId="{1F953ACD-9001-4A2A-BF5A-F31ED58E4BB8}" type="sibTrans" cxnId="{05357B29-687B-4C70-8B6A-9B45D868816B}">
      <dgm:prSet/>
      <dgm:spPr/>
      <dgm:t>
        <a:bodyPr/>
        <a:lstStyle/>
        <a:p>
          <a:endParaRPr lang="en-US" sz="3600"/>
        </a:p>
      </dgm:t>
    </dgm:pt>
    <dgm:pt modelId="{D6D2738F-042D-4273-8F6A-DDC351C38BF1}">
      <dgm:prSet phldrT="[Texto]" custT="1"/>
      <dgm:spPr>
        <a:solidFill>
          <a:schemeClr val="tx2"/>
        </a:solidFill>
      </dgm:spPr>
      <dgm:t>
        <a:bodyPr/>
        <a:lstStyle/>
        <a:p>
          <a:r>
            <a:rPr lang="en-US" sz="1200" b="0" dirty="0"/>
            <a:t>План за контрол на качеството</a:t>
          </a:r>
          <a:endParaRPr lang="bg-BG" sz="1200" dirty="0"/>
        </a:p>
      </dgm:t>
    </dgm:pt>
    <dgm:pt modelId="{D11EE2BE-C24E-42AF-97BF-EB44F7F840B1}" type="parTrans" cxnId="{A6E509DC-49D9-4AE3-B696-F1296D8D0CE1}">
      <dgm:prSet custT="1"/>
      <dgm:spPr/>
      <dgm:t>
        <a:bodyPr/>
        <a:lstStyle/>
        <a:p>
          <a:endParaRPr lang="en-US" sz="1000"/>
        </a:p>
      </dgm:t>
    </dgm:pt>
    <dgm:pt modelId="{DA045325-340F-422D-9898-2DB197DAC714}" type="sibTrans" cxnId="{A6E509DC-49D9-4AE3-B696-F1296D8D0CE1}">
      <dgm:prSet/>
      <dgm:spPr/>
      <dgm:t>
        <a:bodyPr/>
        <a:lstStyle/>
        <a:p>
          <a:endParaRPr lang="en-US" sz="3600"/>
        </a:p>
      </dgm:t>
    </dgm:pt>
    <dgm:pt modelId="{DA3E75EF-3956-4AA9-9256-0A26CC8F6F7C}">
      <dgm:prSet phldrT="[Texto]" custT="1"/>
      <dgm:spPr>
        <a:solidFill>
          <a:schemeClr val="tx2"/>
        </a:solidFill>
      </dgm:spPr>
      <dgm:t>
        <a:bodyPr/>
        <a:lstStyle/>
        <a:p>
          <a:r>
            <a:rPr lang="en-US" sz="1200" b="0" dirty="0"/>
            <a:t>Подкрепа от институциите</a:t>
          </a:r>
          <a:endParaRPr lang="bg-BG" sz="1200" dirty="0"/>
        </a:p>
      </dgm:t>
    </dgm:pt>
    <dgm:pt modelId="{35ACCFF9-F124-4281-BB16-A76B419B20A0}" type="parTrans" cxnId="{F7B64AA1-4DD7-41C3-9623-0FFB56D89BA5}">
      <dgm:prSet custT="1"/>
      <dgm:spPr/>
      <dgm:t>
        <a:bodyPr/>
        <a:lstStyle/>
        <a:p>
          <a:endParaRPr lang="en-US" sz="1000"/>
        </a:p>
      </dgm:t>
    </dgm:pt>
    <dgm:pt modelId="{4E36B3A6-E8B0-45E8-A691-B74C8DF5B400}" type="sibTrans" cxnId="{F7B64AA1-4DD7-41C3-9623-0FFB56D89BA5}">
      <dgm:prSet/>
      <dgm:spPr/>
      <dgm:t>
        <a:bodyPr/>
        <a:lstStyle/>
        <a:p>
          <a:endParaRPr lang="en-US" sz="3600"/>
        </a:p>
      </dgm:t>
    </dgm:pt>
    <dgm:pt modelId="{6E513ABE-BF82-466F-9AA4-B18F79CC294A}">
      <dgm:prSet phldrT="[Texto]" custT="1"/>
      <dgm:spPr>
        <a:solidFill>
          <a:schemeClr val="tx2"/>
        </a:solidFill>
      </dgm:spPr>
      <dgm:t>
        <a:bodyPr/>
        <a:lstStyle/>
        <a:p>
          <a:r>
            <a:rPr lang="en-US" sz="1100" b="0" dirty="0"/>
            <a:t>Благоприятна законодателна рамка</a:t>
          </a:r>
          <a:endParaRPr lang="bg-BG" sz="1100" dirty="0"/>
        </a:p>
      </dgm:t>
    </dgm:pt>
    <dgm:pt modelId="{40DF8512-DB07-4A16-8EE4-4F2EBA097A6B}" type="parTrans" cxnId="{96674AE1-ACD7-4A0C-8842-2B5A57F02D6D}">
      <dgm:prSet custT="1"/>
      <dgm:spPr/>
      <dgm:t>
        <a:bodyPr/>
        <a:lstStyle/>
        <a:p>
          <a:endParaRPr lang="en-US" sz="1000"/>
        </a:p>
      </dgm:t>
    </dgm:pt>
    <dgm:pt modelId="{DD51AC51-253B-4325-BFC8-F71D3145A1C6}" type="sibTrans" cxnId="{96674AE1-ACD7-4A0C-8842-2B5A57F02D6D}">
      <dgm:prSet/>
      <dgm:spPr/>
      <dgm:t>
        <a:bodyPr/>
        <a:lstStyle/>
        <a:p>
          <a:endParaRPr lang="en-US" sz="3600"/>
        </a:p>
      </dgm:t>
    </dgm:pt>
    <dgm:pt modelId="{82739B17-3606-439C-870F-DFAD2FDB95FB}">
      <dgm:prSet phldrT="[Texto]" custT="1"/>
      <dgm:spPr>
        <a:solidFill>
          <a:schemeClr val="tx2"/>
        </a:solidFill>
      </dgm:spPr>
      <dgm:t>
        <a:bodyPr/>
        <a:lstStyle/>
        <a:p>
          <a:r>
            <a:rPr lang="en-US" sz="1200" b="0" smtClean="0"/>
            <a:t>Междубол</a:t>
          </a:r>
          <a:r>
            <a:rPr lang="bg-BG" sz="1200" b="0" smtClean="0"/>
            <a:t>-</a:t>
          </a:r>
          <a:r>
            <a:rPr lang="en-US" sz="1200" b="0" smtClean="0"/>
            <a:t>нична </a:t>
          </a:r>
          <a:r>
            <a:rPr lang="en-US" sz="1200" b="0" dirty="0"/>
            <a:t>мрежа</a:t>
          </a:r>
          <a:endParaRPr lang="bg-BG" sz="1200" dirty="0"/>
        </a:p>
      </dgm:t>
    </dgm:pt>
    <dgm:pt modelId="{704F4135-6A65-4DE9-AA19-D41EE3774CC7}" type="parTrans" cxnId="{516331A2-6EEA-44E9-B392-DB3FF501C4F3}">
      <dgm:prSet custT="1"/>
      <dgm:spPr/>
      <dgm:t>
        <a:bodyPr/>
        <a:lstStyle/>
        <a:p>
          <a:endParaRPr lang="en-US" sz="1000"/>
        </a:p>
      </dgm:t>
    </dgm:pt>
    <dgm:pt modelId="{D537E754-17CD-4D2E-A19A-6611EDE38BA2}" type="sibTrans" cxnId="{516331A2-6EEA-44E9-B392-DB3FF501C4F3}">
      <dgm:prSet/>
      <dgm:spPr/>
      <dgm:t>
        <a:bodyPr/>
        <a:lstStyle/>
        <a:p>
          <a:endParaRPr lang="en-US" sz="3600"/>
        </a:p>
      </dgm:t>
    </dgm:pt>
    <dgm:pt modelId="{5F8E20EE-4CFE-46B7-B295-FBD813C76D69}">
      <dgm:prSet phldrT="[Texto]" custT="1"/>
      <dgm:spPr>
        <a:solidFill>
          <a:schemeClr val="tx2"/>
        </a:solidFill>
      </dgm:spPr>
      <dgm:t>
        <a:bodyPr/>
        <a:lstStyle/>
        <a:p>
          <a:r>
            <a:rPr lang="en-US" sz="1200" b="0" dirty="0"/>
            <a:t>Национална организация за трансплантации (ONT)</a:t>
          </a:r>
          <a:endParaRPr lang="bg-BG" sz="1200" dirty="0"/>
        </a:p>
      </dgm:t>
    </dgm:pt>
    <dgm:pt modelId="{2290E309-DF69-4A0A-8F2D-22D03150B448}" type="parTrans" cxnId="{0CA60888-6D6E-4A41-9AB1-59650FAA66D7}">
      <dgm:prSet custT="1"/>
      <dgm:spPr/>
      <dgm:t>
        <a:bodyPr/>
        <a:lstStyle/>
        <a:p>
          <a:endParaRPr lang="en-US" sz="1000"/>
        </a:p>
      </dgm:t>
    </dgm:pt>
    <dgm:pt modelId="{B36F8F14-6F7C-4AB6-BBD9-26BBC12D0E1F}" type="sibTrans" cxnId="{0CA60888-6D6E-4A41-9AB1-59650FAA66D7}">
      <dgm:prSet/>
      <dgm:spPr/>
      <dgm:t>
        <a:bodyPr/>
        <a:lstStyle/>
        <a:p>
          <a:endParaRPr lang="en-US" sz="3600"/>
        </a:p>
      </dgm:t>
    </dgm:pt>
    <dgm:pt modelId="{43FC3C52-3994-404C-A4B0-61EFAFE7B99D}">
      <dgm:prSet phldrT="[Texto]" custT="1"/>
      <dgm:spPr>
        <a:solidFill>
          <a:schemeClr val="tx2"/>
        </a:solidFill>
      </dgm:spPr>
      <dgm:t>
        <a:bodyPr/>
        <a:lstStyle/>
        <a:p>
          <a:r>
            <a:rPr lang="en-US" sz="1200" b="0" dirty="0"/>
            <a:t>Управление на информацията</a:t>
          </a:r>
          <a:endParaRPr lang="bg-BG" sz="1200" dirty="0"/>
        </a:p>
      </dgm:t>
    </dgm:pt>
    <dgm:pt modelId="{54310D00-89CE-4B3C-BD43-C7894C0279D7}" type="parTrans" cxnId="{5FB95A01-0D6B-4444-B05E-C9BDFB4A90EB}">
      <dgm:prSet custT="1"/>
      <dgm:spPr/>
      <dgm:t>
        <a:bodyPr/>
        <a:lstStyle/>
        <a:p>
          <a:endParaRPr lang="en-US" sz="1000"/>
        </a:p>
      </dgm:t>
    </dgm:pt>
    <dgm:pt modelId="{49AD443B-2F18-4C8D-A875-7441A83BB488}" type="sibTrans" cxnId="{5FB95A01-0D6B-4444-B05E-C9BDFB4A90EB}">
      <dgm:prSet/>
      <dgm:spPr/>
      <dgm:t>
        <a:bodyPr/>
        <a:lstStyle/>
        <a:p>
          <a:endParaRPr lang="en-US" sz="3600"/>
        </a:p>
      </dgm:t>
    </dgm:pt>
    <dgm:pt modelId="{44D39FDF-09AE-4980-9AF9-3CBDBDB02554}">
      <dgm:prSet phldrT="[Texto]" custT="1"/>
      <dgm:spPr>
        <a:solidFill>
          <a:schemeClr val="tx2"/>
        </a:solidFill>
      </dgm:spPr>
      <dgm:t>
        <a:bodyPr/>
        <a:lstStyle/>
        <a:p>
          <a:r>
            <a:rPr lang="en-US" sz="1200" b="0" dirty="0"/>
            <a:t>Разширяване на източниците на донорство</a:t>
          </a:r>
          <a:endParaRPr lang="bg-BG" sz="1200" dirty="0"/>
        </a:p>
      </dgm:t>
    </dgm:pt>
    <dgm:pt modelId="{81E4EE7C-EB78-4471-8EE4-BBAF227F6D5D}" type="parTrans" cxnId="{C694BC42-2848-417C-A756-C844194F440F}">
      <dgm:prSet custT="1"/>
      <dgm:spPr/>
      <dgm:t>
        <a:bodyPr/>
        <a:lstStyle/>
        <a:p>
          <a:endParaRPr lang="en-US" sz="1000"/>
        </a:p>
      </dgm:t>
    </dgm:pt>
    <dgm:pt modelId="{ADD2161D-849C-41B4-A83A-CDA2FB3BE9FB}" type="sibTrans" cxnId="{C694BC42-2848-417C-A756-C844194F440F}">
      <dgm:prSet/>
      <dgm:spPr/>
      <dgm:t>
        <a:bodyPr/>
        <a:lstStyle/>
        <a:p>
          <a:endParaRPr lang="en-US" sz="3600"/>
        </a:p>
      </dgm:t>
    </dgm:pt>
    <dgm:pt modelId="{E1A8AE02-3AFB-4C8C-8321-8A03DBCCF24C}" type="pres">
      <dgm:prSet presAssocID="{F8AB91D1-21B7-4A1C-AA11-F83AB4FADBD3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bg-BG"/>
        </a:p>
      </dgm:t>
    </dgm:pt>
    <dgm:pt modelId="{0DC33FE6-28B2-49C7-9806-537BE7BBC595}" type="pres">
      <dgm:prSet presAssocID="{0CE19E2C-50AF-4EE2-A3A6-CF95E1117A28}" presName="centerShape" presStyleLbl="node0" presStyleIdx="0" presStyleCnt="1"/>
      <dgm:spPr/>
      <dgm:t>
        <a:bodyPr/>
        <a:lstStyle/>
        <a:p>
          <a:endParaRPr lang="bg-BG"/>
        </a:p>
      </dgm:t>
    </dgm:pt>
    <dgm:pt modelId="{C66C0759-F6FB-431A-8FC4-2C1ACB4FC71C}" type="pres">
      <dgm:prSet presAssocID="{BE3CF084-BC09-4CAD-B842-E7C407C27635}" presName="Name9" presStyleLbl="parChTrans1D2" presStyleIdx="0" presStyleCnt="10"/>
      <dgm:spPr/>
      <dgm:t>
        <a:bodyPr/>
        <a:lstStyle/>
        <a:p>
          <a:endParaRPr lang="bg-BG"/>
        </a:p>
      </dgm:t>
    </dgm:pt>
    <dgm:pt modelId="{E93C9BBC-3217-43A4-A73E-BFF3FBD71339}" type="pres">
      <dgm:prSet presAssocID="{BE3CF084-BC09-4CAD-B842-E7C407C27635}" presName="connTx" presStyleLbl="parChTrans1D2" presStyleIdx="0" presStyleCnt="10"/>
      <dgm:spPr/>
      <dgm:t>
        <a:bodyPr/>
        <a:lstStyle/>
        <a:p>
          <a:endParaRPr lang="bg-BG"/>
        </a:p>
      </dgm:t>
    </dgm:pt>
    <dgm:pt modelId="{58669429-667E-447E-9A17-A39FFA72A3B9}" type="pres">
      <dgm:prSet presAssocID="{C689900A-FF24-4000-9905-ECA76063650D}" presName="node" presStyleLbl="node1" presStyleIdx="0" presStyleCnt="10" custScaleX="160740" custScaleY="112425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6B364598-AF0A-41C5-A6BF-306FC0ADDD52}" type="pres">
      <dgm:prSet presAssocID="{3219896D-D74E-4ADC-8533-8DEAC2E2C3A6}" presName="Name9" presStyleLbl="parChTrans1D2" presStyleIdx="1" presStyleCnt="10"/>
      <dgm:spPr/>
      <dgm:t>
        <a:bodyPr/>
        <a:lstStyle/>
        <a:p>
          <a:endParaRPr lang="bg-BG"/>
        </a:p>
      </dgm:t>
    </dgm:pt>
    <dgm:pt modelId="{E292A3FD-7598-4775-930B-534D596D68D3}" type="pres">
      <dgm:prSet presAssocID="{3219896D-D74E-4ADC-8533-8DEAC2E2C3A6}" presName="connTx" presStyleLbl="parChTrans1D2" presStyleIdx="1" presStyleCnt="10"/>
      <dgm:spPr/>
      <dgm:t>
        <a:bodyPr/>
        <a:lstStyle/>
        <a:p>
          <a:endParaRPr lang="bg-BG"/>
        </a:p>
      </dgm:t>
    </dgm:pt>
    <dgm:pt modelId="{97B89088-73B5-49D5-AD4C-A6A64355B85D}" type="pres">
      <dgm:prSet presAssocID="{AD8AB64C-5CAE-4A20-8E5B-524847178259}" presName="node" presStyleLbl="node1" presStyleIdx="1" presStyleCnt="10" custScaleX="130602" custScaleY="111549" custRadScaleRad="99688" custRadScaleInc="14802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831942B5-A21C-47FB-9E06-18DCC1E066B6}" type="pres">
      <dgm:prSet presAssocID="{8E878EED-E286-40F7-BA43-EB60C34B3FB8}" presName="Name9" presStyleLbl="parChTrans1D2" presStyleIdx="2" presStyleCnt="10"/>
      <dgm:spPr/>
      <dgm:t>
        <a:bodyPr/>
        <a:lstStyle/>
        <a:p>
          <a:endParaRPr lang="bg-BG"/>
        </a:p>
      </dgm:t>
    </dgm:pt>
    <dgm:pt modelId="{CD7E4B65-26EB-4C9A-B106-006B6B9F6770}" type="pres">
      <dgm:prSet presAssocID="{8E878EED-E286-40F7-BA43-EB60C34B3FB8}" presName="connTx" presStyleLbl="parChTrans1D2" presStyleIdx="2" presStyleCnt="10"/>
      <dgm:spPr/>
      <dgm:t>
        <a:bodyPr/>
        <a:lstStyle/>
        <a:p>
          <a:endParaRPr lang="bg-BG"/>
        </a:p>
      </dgm:t>
    </dgm:pt>
    <dgm:pt modelId="{518391D4-112A-48E2-AEE5-5EB67A6E8C00}" type="pres">
      <dgm:prSet presAssocID="{0D91204E-AC16-411E-BD73-130D4CAD0485}" presName="node" presStyleLbl="node1" presStyleIdx="2" presStyleCnt="10" custScaleX="109905" custScaleY="110163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53307D3C-48A3-4968-8BC1-CF8B18A65632}" type="pres">
      <dgm:prSet presAssocID="{D11EE2BE-C24E-42AF-97BF-EB44F7F840B1}" presName="Name9" presStyleLbl="parChTrans1D2" presStyleIdx="3" presStyleCnt="10"/>
      <dgm:spPr/>
      <dgm:t>
        <a:bodyPr/>
        <a:lstStyle/>
        <a:p>
          <a:endParaRPr lang="bg-BG"/>
        </a:p>
      </dgm:t>
    </dgm:pt>
    <dgm:pt modelId="{660F0FB7-9D22-4A4B-A202-496CA743FAC5}" type="pres">
      <dgm:prSet presAssocID="{D11EE2BE-C24E-42AF-97BF-EB44F7F840B1}" presName="connTx" presStyleLbl="parChTrans1D2" presStyleIdx="3" presStyleCnt="10"/>
      <dgm:spPr/>
      <dgm:t>
        <a:bodyPr/>
        <a:lstStyle/>
        <a:p>
          <a:endParaRPr lang="bg-BG"/>
        </a:p>
      </dgm:t>
    </dgm:pt>
    <dgm:pt modelId="{EDA59973-425F-4107-8940-77656DA8CD26}" type="pres">
      <dgm:prSet presAssocID="{D6D2738F-042D-4273-8F6A-DDC351C38BF1}" presName="node" presStyleLbl="node1" presStyleIdx="3" presStyleCnt="10" custScaleX="109396" custScaleY="111213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ACAB8E73-3AEE-4696-9DDD-2D6968BB2A0D}" type="pres">
      <dgm:prSet presAssocID="{35ACCFF9-F124-4281-BB16-A76B419B20A0}" presName="Name9" presStyleLbl="parChTrans1D2" presStyleIdx="4" presStyleCnt="10"/>
      <dgm:spPr/>
      <dgm:t>
        <a:bodyPr/>
        <a:lstStyle/>
        <a:p>
          <a:endParaRPr lang="bg-BG"/>
        </a:p>
      </dgm:t>
    </dgm:pt>
    <dgm:pt modelId="{1C313CB5-7C9E-4EF1-975A-56154A56A27F}" type="pres">
      <dgm:prSet presAssocID="{35ACCFF9-F124-4281-BB16-A76B419B20A0}" presName="connTx" presStyleLbl="parChTrans1D2" presStyleIdx="4" presStyleCnt="10"/>
      <dgm:spPr/>
      <dgm:t>
        <a:bodyPr/>
        <a:lstStyle/>
        <a:p>
          <a:endParaRPr lang="bg-BG"/>
        </a:p>
      </dgm:t>
    </dgm:pt>
    <dgm:pt modelId="{ED065321-502D-4B80-A50A-2C849C7FC4A5}" type="pres">
      <dgm:prSet presAssocID="{DA3E75EF-3956-4AA9-9256-0A26CC8F6F7C}" presName="node" presStyleLbl="node1" presStyleIdx="4" presStyleCnt="10" custScaleX="113094" custScaleY="108912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30A4B6A6-2C59-4E47-BDA7-512130B4793B}" type="pres">
      <dgm:prSet presAssocID="{40DF8512-DB07-4A16-8EE4-4F2EBA097A6B}" presName="Name9" presStyleLbl="parChTrans1D2" presStyleIdx="5" presStyleCnt="10"/>
      <dgm:spPr/>
      <dgm:t>
        <a:bodyPr/>
        <a:lstStyle/>
        <a:p>
          <a:endParaRPr lang="bg-BG"/>
        </a:p>
      </dgm:t>
    </dgm:pt>
    <dgm:pt modelId="{534D897F-DA6A-428F-9D1B-E1A1667E3DDE}" type="pres">
      <dgm:prSet presAssocID="{40DF8512-DB07-4A16-8EE4-4F2EBA097A6B}" presName="connTx" presStyleLbl="parChTrans1D2" presStyleIdx="5" presStyleCnt="10"/>
      <dgm:spPr/>
      <dgm:t>
        <a:bodyPr/>
        <a:lstStyle/>
        <a:p>
          <a:endParaRPr lang="bg-BG"/>
        </a:p>
      </dgm:t>
    </dgm:pt>
    <dgm:pt modelId="{474ED15D-67ED-4031-974A-F759FA95D097}" type="pres">
      <dgm:prSet presAssocID="{6E513ABE-BF82-466F-9AA4-B18F79CC294A}" presName="node" presStyleLbl="node1" presStyleIdx="5" presStyleCnt="10" custScaleX="110193" custScaleY="104829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47BE2DC6-68F9-45F7-9426-4691D972CF2D}" type="pres">
      <dgm:prSet presAssocID="{704F4135-6A65-4DE9-AA19-D41EE3774CC7}" presName="Name9" presStyleLbl="parChTrans1D2" presStyleIdx="6" presStyleCnt="10"/>
      <dgm:spPr/>
      <dgm:t>
        <a:bodyPr/>
        <a:lstStyle/>
        <a:p>
          <a:endParaRPr lang="bg-BG"/>
        </a:p>
      </dgm:t>
    </dgm:pt>
    <dgm:pt modelId="{6AC34AAF-E26B-4033-8285-109E6E60F92E}" type="pres">
      <dgm:prSet presAssocID="{704F4135-6A65-4DE9-AA19-D41EE3774CC7}" presName="connTx" presStyleLbl="parChTrans1D2" presStyleIdx="6" presStyleCnt="10"/>
      <dgm:spPr/>
      <dgm:t>
        <a:bodyPr/>
        <a:lstStyle/>
        <a:p>
          <a:endParaRPr lang="bg-BG"/>
        </a:p>
      </dgm:t>
    </dgm:pt>
    <dgm:pt modelId="{884E75BF-D9E4-4122-A7EA-7D016EBEAC94}" type="pres">
      <dgm:prSet presAssocID="{82739B17-3606-439C-870F-DFAD2FDB95FB}" presName="node" presStyleLbl="node1" presStyleIdx="6" presStyleCnt="10" custScaleX="106982" custScaleY="108912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4C5009D0-9754-4220-A67E-6362DCC27756}" type="pres">
      <dgm:prSet presAssocID="{2290E309-DF69-4A0A-8F2D-22D03150B448}" presName="Name9" presStyleLbl="parChTrans1D2" presStyleIdx="7" presStyleCnt="10"/>
      <dgm:spPr/>
      <dgm:t>
        <a:bodyPr/>
        <a:lstStyle/>
        <a:p>
          <a:endParaRPr lang="bg-BG"/>
        </a:p>
      </dgm:t>
    </dgm:pt>
    <dgm:pt modelId="{D7487316-A18C-4E72-9875-049B9E62527A}" type="pres">
      <dgm:prSet presAssocID="{2290E309-DF69-4A0A-8F2D-22D03150B448}" presName="connTx" presStyleLbl="parChTrans1D2" presStyleIdx="7" presStyleCnt="10"/>
      <dgm:spPr/>
      <dgm:t>
        <a:bodyPr/>
        <a:lstStyle/>
        <a:p>
          <a:endParaRPr lang="bg-BG"/>
        </a:p>
      </dgm:t>
    </dgm:pt>
    <dgm:pt modelId="{F5701649-E9F1-441B-B894-E8F1942A856A}" type="pres">
      <dgm:prSet presAssocID="{5F8E20EE-4CFE-46B7-B295-FBD813C76D69}" presName="node" presStyleLbl="node1" presStyleIdx="7" presStyleCnt="10" custScaleX="117812" custScaleY="111839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458362F9-6209-4D4F-8006-F7BFF695E839}" type="pres">
      <dgm:prSet presAssocID="{54310D00-89CE-4B3C-BD43-C7894C0279D7}" presName="Name9" presStyleLbl="parChTrans1D2" presStyleIdx="8" presStyleCnt="10"/>
      <dgm:spPr/>
      <dgm:t>
        <a:bodyPr/>
        <a:lstStyle/>
        <a:p>
          <a:endParaRPr lang="bg-BG"/>
        </a:p>
      </dgm:t>
    </dgm:pt>
    <dgm:pt modelId="{E3DBEE2E-A5DF-45EB-B7F9-605B8AE7FFB4}" type="pres">
      <dgm:prSet presAssocID="{54310D00-89CE-4B3C-BD43-C7894C0279D7}" presName="connTx" presStyleLbl="parChTrans1D2" presStyleIdx="8" presStyleCnt="10"/>
      <dgm:spPr/>
      <dgm:t>
        <a:bodyPr/>
        <a:lstStyle/>
        <a:p>
          <a:endParaRPr lang="bg-BG"/>
        </a:p>
      </dgm:t>
    </dgm:pt>
    <dgm:pt modelId="{91155629-4DA9-4AB0-B490-95AC5CAFA1E2}" type="pres">
      <dgm:prSet presAssocID="{43FC3C52-3994-404C-A4B0-61EFAFE7B99D}" presName="node" presStyleLbl="node1" presStyleIdx="8" presStyleCnt="10" custScaleX="117374" custScaleY="112006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6BAE9952-8DA5-418B-A3FF-B5F6DC84703C}" type="pres">
      <dgm:prSet presAssocID="{81E4EE7C-EB78-4471-8EE4-BBAF227F6D5D}" presName="Name9" presStyleLbl="parChTrans1D2" presStyleIdx="9" presStyleCnt="10"/>
      <dgm:spPr/>
      <dgm:t>
        <a:bodyPr/>
        <a:lstStyle/>
        <a:p>
          <a:endParaRPr lang="bg-BG"/>
        </a:p>
      </dgm:t>
    </dgm:pt>
    <dgm:pt modelId="{D4270416-7728-493F-AE7E-8CB0DB402B2C}" type="pres">
      <dgm:prSet presAssocID="{81E4EE7C-EB78-4471-8EE4-BBAF227F6D5D}" presName="connTx" presStyleLbl="parChTrans1D2" presStyleIdx="9" presStyleCnt="10"/>
      <dgm:spPr/>
      <dgm:t>
        <a:bodyPr/>
        <a:lstStyle/>
        <a:p>
          <a:endParaRPr lang="bg-BG"/>
        </a:p>
      </dgm:t>
    </dgm:pt>
    <dgm:pt modelId="{0D5E8A99-0E18-4D0A-8FE5-F49BABEE0D3C}" type="pres">
      <dgm:prSet presAssocID="{44D39FDF-09AE-4980-9AF9-3CBDBDB02554}" presName="node" presStyleLbl="node1" presStyleIdx="9" presStyleCnt="10" custScaleX="112294" custScaleY="107862" custRadScaleRad="100605" custRadScaleInc="-7230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</dgm:ptLst>
  <dgm:cxnLst>
    <dgm:cxn modelId="{30D73C50-13A5-43F7-AF7A-102C6C36CB9C}" type="presOf" srcId="{0CE19E2C-50AF-4EE2-A3A6-CF95E1117A28}" destId="{0DC33FE6-28B2-49C7-9806-537BE7BBC595}" srcOrd="0" destOrd="0" presId="urn:microsoft.com/office/officeart/2005/8/layout/radial1"/>
    <dgm:cxn modelId="{633ED8E7-801B-4A0A-A4BA-A47A62DAB203}" type="presOf" srcId="{DA3E75EF-3956-4AA9-9256-0A26CC8F6F7C}" destId="{ED065321-502D-4B80-A50A-2C849C7FC4A5}" srcOrd="0" destOrd="0" presId="urn:microsoft.com/office/officeart/2005/8/layout/radial1"/>
    <dgm:cxn modelId="{BF9ED652-0C3B-44EC-A1EB-B046AC46DA32}" type="presOf" srcId="{40DF8512-DB07-4A16-8EE4-4F2EBA097A6B}" destId="{534D897F-DA6A-428F-9D1B-E1A1667E3DDE}" srcOrd="1" destOrd="0" presId="urn:microsoft.com/office/officeart/2005/8/layout/radial1"/>
    <dgm:cxn modelId="{6F8C266D-6B84-4184-B440-AD57E0DA6831}" type="presOf" srcId="{8E878EED-E286-40F7-BA43-EB60C34B3FB8}" destId="{CD7E4B65-26EB-4C9A-B106-006B6B9F6770}" srcOrd="1" destOrd="0" presId="urn:microsoft.com/office/officeart/2005/8/layout/radial1"/>
    <dgm:cxn modelId="{089BF1FF-C2A7-4EE2-90A0-00494CBC7107}" type="presOf" srcId="{AD8AB64C-5CAE-4A20-8E5B-524847178259}" destId="{97B89088-73B5-49D5-AD4C-A6A64355B85D}" srcOrd="0" destOrd="0" presId="urn:microsoft.com/office/officeart/2005/8/layout/radial1"/>
    <dgm:cxn modelId="{3DA83963-B6EB-4B70-9388-9ED29BAFFAA2}" type="presOf" srcId="{2290E309-DF69-4A0A-8F2D-22D03150B448}" destId="{D7487316-A18C-4E72-9875-049B9E62527A}" srcOrd="1" destOrd="0" presId="urn:microsoft.com/office/officeart/2005/8/layout/radial1"/>
    <dgm:cxn modelId="{10777A7C-02F9-4FBE-BC16-9D9687475340}" type="presOf" srcId="{704F4135-6A65-4DE9-AA19-D41EE3774CC7}" destId="{47BE2DC6-68F9-45F7-9426-4691D972CF2D}" srcOrd="0" destOrd="0" presId="urn:microsoft.com/office/officeart/2005/8/layout/radial1"/>
    <dgm:cxn modelId="{0B34EF2C-8F6A-439F-AB13-B880EEFFE257}" type="presOf" srcId="{40DF8512-DB07-4A16-8EE4-4F2EBA097A6B}" destId="{30A4B6A6-2C59-4E47-BDA7-512130B4793B}" srcOrd="0" destOrd="0" presId="urn:microsoft.com/office/officeart/2005/8/layout/radial1"/>
    <dgm:cxn modelId="{0BFBD527-2E29-4D99-A862-73DD04634DF2}" type="presOf" srcId="{5F8E20EE-4CFE-46B7-B295-FBD813C76D69}" destId="{F5701649-E9F1-441B-B894-E8F1942A856A}" srcOrd="0" destOrd="0" presId="urn:microsoft.com/office/officeart/2005/8/layout/radial1"/>
    <dgm:cxn modelId="{F7B64AA1-4DD7-41C3-9623-0FFB56D89BA5}" srcId="{0CE19E2C-50AF-4EE2-A3A6-CF95E1117A28}" destId="{DA3E75EF-3956-4AA9-9256-0A26CC8F6F7C}" srcOrd="4" destOrd="0" parTransId="{35ACCFF9-F124-4281-BB16-A76B419B20A0}" sibTransId="{4E36B3A6-E8B0-45E8-A691-B74C8DF5B400}"/>
    <dgm:cxn modelId="{17B2CE9E-5BA4-4E60-91D9-7BEBD456CF5B}" type="presOf" srcId="{81E4EE7C-EB78-4471-8EE4-BBAF227F6D5D}" destId="{D4270416-7728-493F-AE7E-8CB0DB402B2C}" srcOrd="1" destOrd="0" presId="urn:microsoft.com/office/officeart/2005/8/layout/radial1"/>
    <dgm:cxn modelId="{BDBBC843-D15B-4F44-9E29-E0C42ACF2891}" type="presOf" srcId="{704F4135-6A65-4DE9-AA19-D41EE3774CC7}" destId="{6AC34AAF-E26B-4033-8285-109E6E60F92E}" srcOrd="1" destOrd="0" presId="urn:microsoft.com/office/officeart/2005/8/layout/radial1"/>
    <dgm:cxn modelId="{66FA93AB-5E5C-4ECD-9489-A60023E7F97F}" srcId="{0CE19E2C-50AF-4EE2-A3A6-CF95E1117A28}" destId="{C689900A-FF24-4000-9905-ECA76063650D}" srcOrd="0" destOrd="0" parTransId="{BE3CF084-BC09-4CAD-B842-E7C407C27635}" sibTransId="{572BED86-85D2-468F-B664-E22A6F0684A4}"/>
    <dgm:cxn modelId="{C6145408-0829-43EC-9F4F-56465E55CF7B}" type="presOf" srcId="{BE3CF084-BC09-4CAD-B842-E7C407C27635}" destId="{E93C9BBC-3217-43A4-A73E-BFF3FBD71339}" srcOrd="1" destOrd="0" presId="urn:microsoft.com/office/officeart/2005/8/layout/radial1"/>
    <dgm:cxn modelId="{BA090E3C-5BD6-44BE-B1F3-264F3AB08448}" type="presOf" srcId="{2290E309-DF69-4A0A-8F2D-22D03150B448}" destId="{4C5009D0-9754-4220-A67E-6362DCC27756}" srcOrd="0" destOrd="0" presId="urn:microsoft.com/office/officeart/2005/8/layout/radial1"/>
    <dgm:cxn modelId="{56C8D9FA-025C-4B9F-BFF0-0BC8ACD763A7}" type="presOf" srcId="{8E878EED-E286-40F7-BA43-EB60C34B3FB8}" destId="{831942B5-A21C-47FB-9E06-18DCC1E066B6}" srcOrd="0" destOrd="0" presId="urn:microsoft.com/office/officeart/2005/8/layout/radial1"/>
    <dgm:cxn modelId="{6015ABC3-9B09-4DF3-8357-E01A7645FCFA}" type="presOf" srcId="{C689900A-FF24-4000-9905-ECA76063650D}" destId="{58669429-667E-447E-9A17-A39FFA72A3B9}" srcOrd="0" destOrd="0" presId="urn:microsoft.com/office/officeart/2005/8/layout/radial1"/>
    <dgm:cxn modelId="{C67CB9E2-CEAB-4F83-92D1-A55D5B13EA4F}" type="presOf" srcId="{54310D00-89CE-4B3C-BD43-C7894C0279D7}" destId="{458362F9-6209-4D4F-8006-F7BFF695E839}" srcOrd="0" destOrd="0" presId="urn:microsoft.com/office/officeart/2005/8/layout/radial1"/>
    <dgm:cxn modelId="{5FB95A01-0D6B-4444-B05E-C9BDFB4A90EB}" srcId="{0CE19E2C-50AF-4EE2-A3A6-CF95E1117A28}" destId="{43FC3C52-3994-404C-A4B0-61EFAFE7B99D}" srcOrd="8" destOrd="0" parTransId="{54310D00-89CE-4B3C-BD43-C7894C0279D7}" sibTransId="{49AD443B-2F18-4C8D-A875-7441A83BB488}"/>
    <dgm:cxn modelId="{8382AF55-8874-4AD2-8A76-28656671E3FE}" type="presOf" srcId="{43FC3C52-3994-404C-A4B0-61EFAFE7B99D}" destId="{91155629-4DA9-4AB0-B490-95AC5CAFA1E2}" srcOrd="0" destOrd="0" presId="urn:microsoft.com/office/officeart/2005/8/layout/radial1"/>
    <dgm:cxn modelId="{B31D70E0-496A-477B-9B7D-5B6EE3A5E9E1}" type="presOf" srcId="{BE3CF084-BC09-4CAD-B842-E7C407C27635}" destId="{C66C0759-F6FB-431A-8FC4-2C1ACB4FC71C}" srcOrd="0" destOrd="0" presId="urn:microsoft.com/office/officeart/2005/8/layout/radial1"/>
    <dgm:cxn modelId="{ED0FCD2D-9DB1-44FA-B3AC-8872E6F14C3C}" type="presOf" srcId="{D6D2738F-042D-4273-8F6A-DDC351C38BF1}" destId="{EDA59973-425F-4107-8940-77656DA8CD26}" srcOrd="0" destOrd="0" presId="urn:microsoft.com/office/officeart/2005/8/layout/radial1"/>
    <dgm:cxn modelId="{B5E225E5-0D28-49CC-9164-7605A94BC5C4}" type="presOf" srcId="{6E513ABE-BF82-466F-9AA4-B18F79CC294A}" destId="{474ED15D-67ED-4031-974A-F759FA95D097}" srcOrd="0" destOrd="0" presId="urn:microsoft.com/office/officeart/2005/8/layout/radial1"/>
    <dgm:cxn modelId="{9DE1888C-78BA-4750-8C78-F3BBFAFD6633}" type="presOf" srcId="{0D91204E-AC16-411E-BD73-130D4CAD0485}" destId="{518391D4-112A-48E2-AEE5-5EB67A6E8C00}" srcOrd="0" destOrd="0" presId="urn:microsoft.com/office/officeart/2005/8/layout/radial1"/>
    <dgm:cxn modelId="{4E3881FC-CD11-4FF4-A2D6-A1F1F2682760}" type="presOf" srcId="{35ACCFF9-F124-4281-BB16-A76B419B20A0}" destId="{1C313CB5-7C9E-4EF1-975A-56154A56A27F}" srcOrd="1" destOrd="0" presId="urn:microsoft.com/office/officeart/2005/8/layout/radial1"/>
    <dgm:cxn modelId="{F15CBEA1-8706-49D3-845E-F342035BBA27}" srcId="{0CE19E2C-50AF-4EE2-A3A6-CF95E1117A28}" destId="{AD8AB64C-5CAE-4A20-8E5B-524847178259}" srcOrd="1" destOrd="0" parTransId="{3219896D-D74E-4ADC-8533-8DEAC2E2C3A6}" sibTransId="{44358791-F628-41BD-93B0-16BD121F9031}"/>
    <dgm:cxn modelId="{96674AE1-ACD7-4A0C-8842-2B5A57F02D6D}" srcId="{0CE19E2C-50AF-4EE2-A3A6-CF95E1117A28}" destId="{6E513ABE-BF82-466F-9AA4-B18F79CC294A}" srcOrd="5" destOrd="0" parTransId="{40DF8512-DB07-4A16-8EE4-4F2EBA097A6B}" sibTransId="{DD51AC51-253B-4325-BFC8-F71D3145A1C6}"/>
    <dgm:cxn modelId="{0CA60888-6D6E-4A41-9AB1-59650FAA66D7}" srcId="{0CE19E2C-50AF-4EE2-A3A6-CF95E1117A28}" destId="{5F8E20EE-4CFE-46B7-B295-FBD813C76D69}" srcOrd="7" destOrd="0" parTransId="{2290E309-DF69-4A0A-8F2D-22D03150B448}" sibTransId="{B36F8F14-6F7C-4AB6-BBD9-26BBC12D0E1F}"/>
    <dgm:cxn modelId="{92B65312-2AFC-4821-874F-9F6521492E85}" type="presOf" srcId="{81E4EE7C-EB78-4471-8EE4-BBAF227F6D5D}" destId="{6BAE9952-8DA5-418B-A3FF-B5F6DC84703C}" srcOrd="0" destOrd="0" presId="urn:microsoft.com/office/officeart/2005/8/layout/radial1"/>
    <dgm:cxn modelId="{DF15BAD5-5D3A-4118-ADE2-769F54737C1E}" type="presOf" srcId="{D11EE2BE-C24E-42AF-97BF-EB44F7F840B1}" destId="{53307D3C-48A3-4968-8BC1-CF8B18A65632}" srcOrd="0" destOrd="0" presId="urn:microsoft.com/office/officeart/2005/8/layout/radial1"/>
    <dgm:cxn modelId="{3E5CE6C9-B348-46C6-BF1F-82F4E264752F}" type="presOf" srcId="{F8AB91D1-21B7-4A1C-AA11-F83AB4FADBD3}" destId="{E1A8AE02-3AFB-4C8C-8321-8A03DBCCF24C}" srcOrd="0" destOrd="0" presId="urn:microsoft.com/office/officeart/2005/8/layout/radial1"/>
    <dgm:cxn modelId="{D834B6BD-0C70-4F00-A788-0A9DEFC20F00}" type="presOf" srcId="{35ACCFF9-F124-4281-BB16-A76B419B20A0}" destId="{ACAB8E73-3AEE-4696-9DDD-2D6968BB2A0D}" srcOrd="0" destOrd="0" presId="urn:microsoft.com/office/officeart/2005/8/layout/radial1"/>
    <dgm:cxn modelId="{C68513C1-C51D-4477-B420-E9BD5E873806}" type="presOf" srcId="{44D39FDF-09AE-4980-9AF9-3CBDBDB02554}" destId="{0D5E8A99-0E18-4D0A-8FE5-F49BABEE0D3C}" srcOrd="0" destOrd="0" presId="urn:microsoft.com/office/officeart/2005/8/layout/radial1"/>
    <dgm:cxn modelId="{05357B29-687B-4C70-8B6A-9B45D868816B}" srcId="{0CE19E2C-50AF-4EE2-A3A6-CF95E1117A28}" destId="{0D91204E-AC16-411E-BD73-130D4CAD0485}" srcOrd="2" destOrd="0" parTransId="{8E878EED-E286-40F7-BA43-EB60C34B3FB8}" sibTransId="{1F953ACD-9001-4A2A-BF5A-F31ED58E4BB8}"/>
    <dgm:cxn modelId="{A1F0A0D2-2E5B-4B54-9334-7BB24448EF93}" type="presOf" srcId="{3219896D-D74E-4ADC-8533-8DEAC2E2C3A6}" destId="{6B364598-AF0A-41C5-A6BF-306FC0ADDD52}" srcOrd="0" destOrd="0" presId="urn:microsoft.com/office/officeart/2005/8/layout/radial1"/>
    <dgm:cxn modelId="{E4E26911-9EA7-4749-AEE6-6011FB7149B8}" type="presOf" srcId="{D11EE2BE-C24E-42AF-97BF-EB44F7F840B1}" destId="{660F0FB7-9D22-4A4B-A202-496CA743FAC5}" srcOrd="1" destOrd="0" presId="urn:microsoft.com/office/officeart/2005/8/layout/radial1"/>
    <dgm:cxn modelId="{B42BB062-8273-4596-B93E-8FC4C1508545}" type="presOf" srcId="{82739B17-3606-439C-870F-DFAD2FDB95FB}" destId="{884E75BF-D9E4-4122-A7EA-7D016EBEAC94}" srcOrd="0" destOrd="0" presId="urn:microsoft.com/office/officeart/2005/8/layout/radial1"/>
    <dgm:cxn modelId="{516331A2-6EEA-44E9-B392-DB3FF501C4F3}" srcId="{0CE19E2C-50AF-4EE2-A3A6-CF95E1117A28}" destId="{82739B17-3606-439C-870F-DFAD2FDB95FB}" srcOrd="6" destOrd="0" parTransId="{704F4135-6A65-4DE9-AA19-D41EE3774CC7}" sibTransId="{D537E754-17CD-4D2E-A19A-6611EDE38BA2}"/>
    <dgm:cxn modelId="{A6E509DC-49D9-4AE3-B696-F1296D8D0CE1}" srcId="{0CE19E2C-50AF-4EE2-A3A6-CF95E1117A28}" destId="{D6D2738F-042D-4273-8F6A-DDC351C38BF1}" srcOrd="3" destOrd="0" parTransId="{D11EE2BE-C24E-42AF-97BF-EB44F7F840B1}" sibTransId="{DA045325-340F-422D-9898-2DB197DAC714}"/>
    <dgm:cxn modelId="{40B51637-0974-4D6A-8CD1-EB2CF8E6EA20}" type="presOf" srcId="{54310D00-89CE-4B3C-BD43-C7894C0279D7}" destId="{E3DBEE2E-A5DF-45EB-B7F9-605B8AE7FFB4}" srcOrd="1" destOrd="0" presId="urn:microsoft.com/office/officeart/2005/8/layout/radial1"/>
    <dgm:cxn modelId="{58EBEB27-2FF5-472B-BB65-079396241390}" type="presOf" srcId="{3219896D-D74E-4ADC-8533-8DEAC2E2C3A6}" destId="{E292A3FD-7598-4775-930B-534D596D68D3}" srcOrd="1" destOrd="0" presId="urn:microsoft.com/office/officeart/2005/8/layout/radial1"/>
    <dgm:cxn modelId="{C694BC42-2848-417C-A756-C844194F440F}" srcId="{0CE19E2C-50AF-4EE2-A3A6-CF95E1117A28}" destId="{44D39FDF-09AE-4980-9AF9-3CBDBDB02554}" srcOrd="9" destOrd="0" parTransId="{81E4EE7C-EB78-4471-8EE4-BBAF227F6D5D}" sibTransId="{ADD2161D-849C-41B4-A83A-CDA2FB3BE9FB}"/>
    <dgm:cxn modelId="{032CB2A7-7BF9-4F15-89D8-E69EA1855B23}" srcId="{F8AB91D1-21B7-4A1C-AA11-F83AB4FADBD3}" destId="{0CE19E2C-50AF-4EE2-A3A6-CF95E1117A28}" srcOrd="0" destOrd="0" parTransId="{D6F040E3-18C2-4FEA-8A82-FC2745216196}" sibTransId="{D1E5BEF9-3BF5-4664-B8DB-7F9F52E1A1FE}"/>
    <dgm:cxn modelId="{27C32245-355D-44C2-9FCD-40B86439E06E}" type="presParOf" srcId="{E1A8AE02-3AFB-4C8C-8321-8A03DBCCF24C}" destId="{0DC33FE6-28B2-49C7-9806-537BE7BBC595}" srcOrd="0" destOrd="0" presId="urn:microsoft.com/office/officeart/2005/8/layout/radial1"/>
    <dgm:cxn modelId="{E3BF13A5-DF3D-42A7-B03C-4492A7639EE2}" type="presParOf" srcId="{E1A8AE02-3AFB-4C8C-8321-8A03DBCCF24C}" destId="{C66C0759-F6FB-431A-8FC4-2C1ACB4FC71C}" srcOrd="1" destOrd="0" presId="urn:microsoft.com/office/officeart/2005/8/layout/radial1"/>
    <dgm:cxn modelId="{FD0736E1-DD97-47C3-A882-F4B5A0F2BC45}" type="presParOf" srcId="{C66C0759-F6FB-431A-8FC4-2C1ACB4FC71C}" destId="{E93C9BBC-3217-43A4-A73E-BFF3FBD71339}" srcOrd="0" destOrd="0" presId="urn:microsoft.com/office/officeart/2005/8/layout/radial1"/>
    <dgm:cxn modelId="{7F7F5C2E-EB12-4636-89CF-E3CAB9A9816C}" type="presParOf" srcId="{E1A8AE02-3AFB-4C8C-8321-8A03DBCCF24C}" destId="{58669429-667E-447E-9A17-A39FFA72A3B9}" srcOrd="2" destOrd="0" presId="urn:microsoft.com/office/officeart/2005/8/layout/radial1"/>
    <dgm:cxn modelId="{17B99909-B9E5-49D6-8C05-C1461DE0742F}" type="presParOf" srcId="{E1A8AE02-3AFB-4C8C-8321-8A03DBCCF24C}" destId="{6B364598-AF0A-41C5-A6BF-306FC0ADDD52}" srcOrd="3" destOrd="0" presId="urn:microsoft.com/office/officeart/2005/8/layout/radial1"/>
    <dgm:cxn modelId="{14E2A946-A78E-4043-9294-2DF6FA13E200}" type="presParOf" srcId="{6B364598-AF0A-41C5-A6BF-306FC0ADDD52}" destId="{E292A3FD-7598-4775-930B-534D596D68D3}" srcOrd="0" destOrd="0" presId="urn:microsoft.com/office/officeart/2005/8/layout/radial1"/>
    <dgm:cxn modelId="{03A4BB2C-EF72-4584-93A6-7CE6EBC90181}" type="presParOf" srcId="{E1A8AE02-3AFB-4C8C-8321-8A03DBCCF24C}" destId="{97B89088-73B5-49D5-AD4C-A6A64355B85D}" srcOrd="4" destOrd="0" presId="urn:microsoft.com/office/officeart/2005/8/layout/radial1"/>
    <dgm:cxn modelId="{EAF28F9B-AB15-49EF-B7FA-A7C155F6BF5C}" type="presParOf" srcId="{E1A8AE02-3AFB-4C8C-8321-8A03DBCCF24C}" destId="{831942B5-A21C-47FB-9E06-18DCC1E066B6}" srcOrd="5" destOrd="0" presId="urn:microsoft.com/office/officeart/2005/8/layout/radial1"/>
    <dgm:cxn modelId="{15A1961C-F3FC-4CB3-A9D2-FBF7B2951FDF}" type="presParOf" srcId="{831942B5-A21C-47FB-9E06-18DCC1E066B6}" destId="{CD7E4B65-26EB-4C9A-B106-006B6B9F6770}" srcOrd="0" destOrd="0" presId="urn:microsoft.com/office/officeart/2005/8/layout/radial1"/>
    <dgm:cxn modelId="{343F6113-875B-467E-8AA2-F4CB7CAE33A3}" type="presParOf" srcId="{E1A8AE02-3AFB-4C8C-8321-8A03DBCCF24C}" destId="{518391D4-112A-48E2-AEE5-5EB67A6E8C00}" srcOrd="6" destOrd="0" presId="urn:microsoft.com/office/officeart/2005/8/layout/radial1"/>
    <dgm:cxn modelId="{E7D7A350-7013-44AF-8F22-1A66C7287FC9}" type="presParOf" srcId="{E1A8AE02-3AFB-4C8C-8321-8A03DBCCF24C}" destId="{53307D3C-48A3-4968-8BC1-CF8B18A65632}" srcOrd="7" destOrd="0" presId="urn:microsoft.com/office/officeart/2005/8/layout/radial1"/>
    <dgm:cxn modelId="{3E728B13-DF94-449D-8C29-148561E4CBF7}" type="presParOf" srcId="{53307D3C-48A3-4968-8BC1-CF8B18A65632}" destId="{660F0FB7-9D22-4A4B-A202-496CA743FAC5}" srcOrd="0" destOrd="0" presId="urn:microsoft.com/office/officeart/2005/8/layout/radial1"/>
    <dgm:cxn modelId="{6D0C438E-4812-42EA-A378-4BD42D62BBED}" type="presParOf" srcId="{E1A8AE02-3AFB-4C8C-8321-8A03DBCCF24C}" destId="{EDA59973-425F-4107-8940-77656DA8CD26}" srcOrd="8" destOrd="0" presId="urn:microsoft.com/office/officeart/2005/8/layout/radial1"/>
    <dgm:cxn modelId="{0093D70A-A50C-4D6E-85AE-20D651B11E0A}" type="presParOf" srcId="{E1A8AE02-3AFB-4C8C-8321-8A03DBCCF24C}" destId="{ACAB8E73-3AEE-4696-9DDD-2D6968BB2A0D}" srcOrd="9" destOrd="0" presId="urn:microsoft.com/office/officeart/2005/8/layout/radial1"/>
    <dgm:cxn modelId="{227C9C85-E6DF-4DCC-9F76-9D7A6C7D90A8}" type="presParOf" srcId="{ACAB8E73-3AEE-4696-9DDD-2D6968BB2A0D}" destId="{1C313CB5-7C9E-4EF1-975A-56154A56A27F}" srcOrd="0" destOrd="0" presId="urn:microsoft.com/office/officeart/2005/8/layout/radial1"/>
    <dgm:cxn modelId="{9E1DDD70-0B4D-49AB-A436-25ADA35E882F}" type="presParOf" srcId="{E1A8AE02-3AFB-4C8C-8321-8A03DBCCF24C}" destId="{ED065321-502D-4B80-A50A-2C849C7FC4A5}" srcOrd="10" destOrd="0" presId="urn:microsoft.com/office/officeart/2005/8/layout/radial1"/>
    <dgm:cxn modelId="{07C19674-36A2-4B7F-9C78-353D7A57C207}" type="presParOf" srcId="{E1A8AE02-3AFB-4C8C-8321-8A03DBCCF24C}" destId="{30A4B6A6-2C59-4E47-BDA7-512130B4793B}" srcOrd="11" destOrd="0" presId="urn:microsoft.com/office/officeart/2005/8/layout/radial1"/>
    <dgm:cxn modelId="{33D893EE-BEAC-46D0-8A1C-64F7CA42119F}" type="presParOf" srcId="{30A4B6A6-2C59-4E47-BDA7-512130B4793B}" destId="{534D897F-DA6A-428F-9D1B-E1A1667E3DDE}" srcOrd="0" destOrd="0" presId="urn:microsoft.com/office/officeart/2005/8/layout/radial1"/>
    <dgm:cxn modelId="{EE12D6AA-385C-4F60-99AC-A042A37D830E}" type="presParOf" srcId="{E1A8AE02-3AFB-4C8C-8321-8A03DBCCF24C}" destId="{474ED15D-67ED-4031-974A-F759FA95D097}" srcOrd="12" destOrd="0" presId="urn:microsoft.com/office/officeart/2005/8/layout/radial1"/>
    <dgm:cxn modelId="{D1E862CA-FF55-4190-81B7-34FA644D6D12}" type="presParOf" srcId="{E1A8AE02-3AFB-4C8C-8321-8A03DBCCF24C}" destId="{47BE2DC6-68F9-45F7-9426-4691D972CF2D}" srcOrd="13" destOrd="0" presId="urn:microsoft.com/office/officeart/2005/8/layout/radial1"/>
    <dgm:cxn modelId="{E4EFB69F-33B0-41FB-A7C9-75FEF6820E0E}" type="presParOf" srcId="{47BE2DC6-68F9-45F7-9426-4691D972CF2D}" destId="{6AC34AAF-E26B-4033-8285-109E6E60F92E}" srcOrd="0" destOrd="0" presId="urn:microsoft.com/office/officeart/2005/8/layout/radial1"/>
    <dgm:cxn modelId="{7A030915-B867-4116-BFB9-52138AED87AF}" type="presParOf" srcId="{E1A8AE02-3AFB-4C8C-8321-8A03DBCCF24C}" destId="{884E75BF-D9E4-4122-A7EA-7D016EBEAC94}" srcOrd="14" destOrd="0" presId="urn:microsoft.com/office/officeart/2005/8/layout/radial1"/>
    <dgm:cxn modelId="{55E19C8C-288E-4CC4-AC6D-B71392573481}" type="presParOf" srcId="{E1A8AE02-3AFB-4C8C-8321-8A03DBCCF24C}" destId="{4C5009D0-9754-4220-A67E-6362DCC27756}" srcOrd="15" destOrd="0" presId="urn:microsoft.com/office/officeart/2005/8/layout/radial1"/>
    <dgm:cxn modelId="{5C08F827-19EB-4D83-8DA6-9F054F21E962}" type="presParOf" srcId="{4C5009D0-9754-4220-A67E-6362DCC27756}" destId="{D7487316-A18C-4E72-9875-049B9E62527A}" srcOrd="0" destOrd="0" presId="urn:microsoft.com/office/officeart/2005/8/layout/radial1"/>
    <dgm:cxn modelId="{23EAD7C3-76FE-44CA-8D4A-AF474135DAED}" type="presParOf" srcId="{E1A8AE02-3AFB-4C8C-8321-8A03DBCCF24C}" destId="{F5701649-E9F1-441B-B894-E8F1942A856A}" srcOrd="16" destOrd="0" presId="urn:microsoft.com/office/officeart/2005/8/layout/radial1"/>
    <dgm:cxn modelId="{F47A6444-11D8-46E4-A738-5BB5557BDA17}" type="presParOf" srcId="{E1A8AE02-3AFB-4C8C-8321-8A03DBCCF24C}" destId="{458362F9-6209-4D4F-8006-F7BFF695E839}" srcOrd="17" destOrd="0" presId="urn:microsoft.com/office/officeart/2005/8/layout/radial1"/>
    <dgm:cxn modelId="{945D17F2-96F4-4211-84C0-DFE96245BDA8}" type="presParOf" srcId="{458362F9-6209-4D4F-8006-F7BFF695E839}" destId="{E3DBEE2E-A5DF-45EB-B7F9-605B8AE7FFB4}" srcOrd="0" destOrd="0" presId="urn:microsoft.com/office/officeart/2005/8/layout/radial1"/>
    <dgm:cxn modelId="{8B2A5010-54A0-42A2-9F8B-BC3E074961E3}" type="presParOf" srcId="{E1A8AE02-3AFB-4C8C-8321-8A03DBCCF24C}" destId="{91155629-4DA9-4AB0-B490-95AC5CAFA1E2}" srcOrd="18" destOrd="0" presId="urn:microsoft.com/office/officeart/2005/8/layout/radial1"/>
    <dgm:cxn modelId="{7DC345D8-244E-4F54-BA71-9CD10E6FC443}" type="presParOf" srcId="{E1A8AE02-3AFB-4C8C-8321-8A03DBCCF24C}" destId="{6BAE9952-8DA5-418B-A3FF-B5F6DC84703C}" srcOrd="19" destOrd="0" presId="urn:microsoft.com/office/officeart/2005/8/layout/radial1"/>
    <dgm:cxn modelId="{F4BDBFB9-ED8C-47FE-8B63-8FBA2BDB4450}" type="presParOf" srcId="{6BAE9952-8DA5-418B-A3FF-B5F6DC84703C}" destId="{D4270416-7728-493F-AE7E-8CB0DB402B2C}" srcOrd="0" destOrd="0" presId="urn:microsoft.com/office/officeart/2005/8/layout/radial1"/>
    <dgm:cxn modelId="{0C0084E3-9013-486A-BA28-E39AB11DEBDA}" type="presParOf" srcId="{E1A8AE02-3AFB-4C8C-8321-8A03DBCCF24C}" destId="{0D5E8A99-0E18-4D0A-8FE5-F49BABEE0D3C}" srcOrd="20" destOrd="0" presId="urn:microsoft.com/office/officeart/2005/8/layout/radial1"/>
  </dgm:cxnLst>
  <dgm:bg>
    <a:solidFill>
      <a:srgbClr val="FFFFFF">
        <a:alpha val="87843"/>
      </a:srgb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E2B7B0B-FEAE-4E10-BEC5-28E2994369C7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FE375B5-147E-4CD5-986F-D711060C9290}">
      <dgm:prSet phldrT="[Texto]" custT="1"/>
      <dgm:spPr/>
      <dgm:t>
        <a:bodyPr/>
        <a:lstStyle/>
        <a:p>
          <a:r>
            <a:rPr lang="en-US" sz="1400" dirty="0">
              <a:latin typeface="Arial" pitchFamily="34" charset="0"/>
              <a:cs typeface="Arial" pitchFamily="34" charset="0"/>
            </a:rPr>
            <a:t>Донорството на органи и тъкани е </a:t>
          </a:r>
          <a:r>
            <a:rPr lang="en-US" sz="1400" b="1" dirty="0" err="1" smtClean="0">
              <a:latin typeface="Arial" pitchFamily="34" charset="0"/>
              <a:cs typeface="Arial" pitchFamily="34" charset="0"/>
            </a:rPr>
            <a:t>фундамент</a:t>
          </a:r>
          <a:r>
            <a:rPr lang="bg-BG" sz="1400" b="1" dirty="0" err="1" smtClean="0">
              <a:latin typeface="Arial" pitchFamily="34" charset="0"/>
              <a:cs typeface="Arial" pitchFamily="34" charset="0"/>
            </a:rPr>
            <a:t>ално</a:t>
          </a:r>
          <a:r>
            <a:rPr lang="en-US" sz="1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400" b="1" dirty="0">
              <a:latin typeface="Arial" pitchFamily="34" charset="0"/>
              <a:cs typeface="Arial" pitchFamily="34" charset="0"/>
            </a:rPr>
            <a:t>право </a:t>
          </a:r>
          <a:r>
            <a:rPr lang="en-US" sz="1400" dirty="0">
              <a:latin typeface="Arial" pitchFamily="34" charset="0"/>
              <a:cs typeface="Arial" pitchFamily="34" charset="0"/>
            </a:rPr>
            <a:t>и отговорност на гражданите.</a:t>
          </a:r>
        </a:p>
      </dgm:t>
    </dgm:pt>
    <dgm:pt modelId="{247EDB8B-BA0A-4615-BE5F-E084BF9F7476}" type="parTrans" cxnId="{ECB4993F-A968-42C7-8BAF-51E829D30A4D}">
      <dgm:prSet/>
      <dgm:spPr/>
      <dgm:t>
        <a:bodyPr/>
        <a:lstStyle/>
        <a:p>
          <a:endParaRPr lang="en-US"/>
        </a:p>
      </dgm:t>
    </dgm:pt>
    <dgm:pt modelId="{8D4F5885-15D1-47B2-A183-7478476C68BC}" type="sibTrans" cxnId="{ECB4993F-A968-42C7-8BAF-51E829D30A4D}">
      <dgm:prSet phldrT="01"/>
      <dgm:spPr/>
      <dgm:t>
        <a:bodyPr/>
        <a:lstStyle/>
        <a:p>
          <a:r>
            <a:t>01</a:t>
          </a:r>
        </a:p>
      </dgm:t>
    </dgm:pt>
    <dgm:pt modelId="{542E927A-3516-4ACE-B5EF-B4A6F5A85AD4}">
      <dgm:prSet phldrT="[Texto]" custT="1"/>
      <dgm:spPr/>
      <dgm:t>
        <a:bodyPr/>
        <a:lstStyle/>
        <a:p>
          <a:pPr>
            <a:buNone/>
          </a:pPr>
          <a:r>
            <a:rPr lang="bg-BG" sz="1300" b="1" dirty="0" smtClean="0">
              <a:latin typeface="Arial" pitchFamily="34" charset="0"/>
              <a:cs typeface="Arial" pitchFamily="34" charset="0"/>
            </a:rPr>
            <a:t>Избор от пациента приживе за донорство след смъртта </a:t>
          </a:r>
          <a:r>
            <a:rPr lang="bg-BG" sz="1400" b="1" dirty="0" smtClean="0">
              <a:latin typeface="Arial" pitchFamily="34" charset="0"/>
              <a:cs typeface="Arial" pitchFamily="34" charset="0"/>
            </a:rPr>
            <a:t>му</a:t>
          </a:r>
          <a:r>
            <a:rPr lang="en-US" sz="1400" b="1" dirty="0" smtClean="0">
              <a:latin typeface="Arial" pitchFamily="34" charset="0"/>
              <a:cs typeface="Arial" pitchFamily="34" charset="0"/>
            </a:rPr>
            <a:t>.</a:t>
          </a:r>
          <a:endParaRPr lang="en-US" sz="1400" b="1" dirty="0">
            <a:latin typeface="Arial" pitchFamily="34" charset="0"/>
            <a:cs typeface="Arial" pitchFamily="34" charset="0"/>
          </a:endParaRPr>
        </a:p>
      </dgm:t>
    </dgm:pt>
    <dgm:pt modelId="{FF6D32E1-13EB-4E4B-8E00-2DCCA987533F}" type="parTrans" cxnId="{F2FD914E-B2D5-4C44-911D-AE99E1D5E0C0}">
      <dgm:prSet/>
      <dgm:spPr/>
      <dgm:t>
        <a:bodyPr/>
        <a:lstStyle/>
        <a:p>
          <a:endParaRPr lang="en-US"/>
        </a:p>
      </dgm:t>
    </dgm:pt>
    <dgm:pt modelId="{93DEE1E0-09B4-4B4C-A789-C72B18171212}" type="sibTrans" cxnId="{F2FD914E-B2D5-4C44-911D-AE99E1D5E0C0}">
      <dgm:prSet phldrT="02"/>
      <dgm:spPr/>
      <dgm:t>
        <a:bodyPr/>
        <a:lstStyle/>
        <a:p>
          <a:r>
            <a:t>02</a:t>
          </a:r>
        </a:p>
      </dgm:t>
    </dgm:pt>
    <dgm:pt modelId="{D6DDCA5C-68E7-473C-A9A8-443570E324F7}">
      <dgm:prSet phldrT="[Texto]" custT="1"/>
      <dgm:spPr/>
      <dgm:t>
        <a:bodyPr/>
        <a:lstStyle/>
        <a:p>
          <a:r>
            <a:rPr lang="bg-BG" sz="1400" b="0" dirty="0" smtClean="0">
              <a:latin typeface="Arial" pitchFamily="34" charset="0"/>
              <a:cs typeface="Arial" pitchFamily="34" charset="0"/>
            </a:rPr>
            <a:t>Донорството</a:t>
          </a:r>
          <a:r>
            <a:rPr lang="bg-BG" sz="1400" b="1" dirty="0" smtClean="0">
              <a:latin typeface="Arial" pitchFamily="34" charset="0"/>
              <a:cs typeface="Arial" pitchFamily="34" charset="0"/>
            </a:rPr>
            <a:t> т</a:t>
          </a:r>
          <a:r>
            <a:rPr lang="en-US" sz="1400" b="1" dirty="0" err="1" smtClean="0">
              <a:latin typeface="Arial" pitchFamily="34" charset="0"/>
              <a:cs typeface="Arial" pitchFamily="34" charset="0"/>
            </a:rPr>
            <a:t>рябва</a:t>
          </a:r>
          <a:r>
            <a:rPr lang="en-US" sz="1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400" dirty="0" err="1">
              <a:latin typeface="Arial" pitchFamily="34" charset="0"/>
              <a:cs typeface="Arial" pitchFamily="34" charset="0"/>
            </a:rPr>
            <a:t>да</a:t>
          </a:r>
          <a:r>
            <a:rPr lang="en-US" sz="1400" dirty="0">
              <a:latin typeface="Arial" pitchFamily="34" charset="0"/>
              <a:cs typeface="Arial" pitchFamily="34" charset="0"/>
            </a:rPr>
            <a:t> </a:t>
          </a:r>
          <a:r>
            <a:rPr lang="bg-BG" sz="1400" dirty="0" smtClean="0">
              <a:latin typeface="Arial" pitchFamily="34" charset="0"/>
              <a:cs typeface="Arial" pitchFamily="34" charset="0"/>
            </a:rPr>
            <a:t>е възможно при </a:t>
          </a:r>
          <a:r>
            <a:rPr lang="en-US" sz="1400" dirty="0" err="1" smtClean="0">
              <a:latin typeface="Arial" pitchFamily="34" charset="0"/>
              <a:cs typeface="Arial" pitchFamily="34" charset="0"/>
            </a:rPr>
            <a:t>най-добри</a:t>
          </a:r>
          <a:r>
            <a:rPr lang="en-US" sz="14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400" dirty="0">
              <a:latin typeface="Arial" pitchFamily="34" charset="0"/>
              <a:cs typeface="Arial" pitchFamily="34" charset="0"/>
            </a:rPr>
            <a:t>условия.</a:t>
          </a:r>
        </a:p>
      </dgm:t>
    </dgm:pt>
    <dgm:pt modelId="{849E4D66-DFAB-4EC6-B704-CA4EE4762808}" type="parTrans" cxnId="{0A9227E1-624C-4FD7-8F67-C5C6658038FA}">
      <dgm:prSet/>
      <dgm:spPr/>
      <dgm:t>
        <a:bodyPr/>
        <a:lstStyle/>
        <a:p>
          <a:endParaRPr lang="en-US"/>
        </a:p>
      </dgm:t>
    </dgm:pt>
    <dgm:pt modelId="{E5E98D32-5455-48D7-A640-5F08C1E18FCB}" type="sibTrans" cxnId="{0A9227E1-624C-4FD7-8F67-C5C6658038FA}">
      <dgm:prSet phldrT="03"/>
      <dgm:spPr/>
      <dgm:t>
        <a:bodyPr/>
        <a:lstStyle/>
        <a:p>
          <a:r>
            <a:t>03</a:t>
          </a:r>
        </a:p>
      </dgm:t>
    </dgm:pt>
    <dgm:pt modelId="{2AAEA551-459C-468F-9A2C-68BA36932456}">
      <dgm:prSet phldrT="[Texto]" custT="1"/>
      <dgm:spPr/>
      <dgm:t>
        <a:bodyPr/>
        <a:lstStyle/>
        <a:p>
          <a:pPr>
            <a:buNone/>
          </a:pPr>
          <a:r>
            <a:rPr lang="bg-BG" sz="1400" dirty="0" smtClean="0">
              <a:latin typeface="Arial" pitchFamily="34" charset="0"/>
              <a:cs typeface="Arial" pitchFamily="34" charset="0"/>
            </a:rPr>
            <a:t>Подходът </a:t>
          </a:r>
          <a:r>
            <a:rPr lang="bg-BG" sz="1400" dirty="0" smtClean="0">
              <a:latin typeface="Arial" pitchFamily="34" charset="0"/>
              <a:cs typeface="Arial" pitchFamily="34" charset="0"/>
            </a:rPr>
            <a:t>на </a:t>
          </a:r>
          <a:r>
            <a:rPr lang="bg-BG" sz="1400" dirty="0" smtClean="0">
              <a:latin typeface="Arial" pitchFamily="34" charset="0"/>
              <a:cs typeface="Arial" pitchFamily="34" charset="0"/>
            </a:rPr>
            <a:t>комуникация с близките </a:t>
          </a:r>
          <a:r>
            <a:rPr lang="en-US" sz="1400" dirty="0" smtClean="0">
              <a:latin typeface="Arial" pitchFamily="34" charset="0"/>
              <a:cs typeface="Arial" pitchFamily="34" charset="0"/>
            </a:rPr>
            <a:t>е </a:t>
          </a:r>
          <a:r>
            <a:rPr lang="bg-BG" sz="1400" dirty="0" smtClean="0">
              <a:latin typeface="Arial" pitchFamily="34" charset="0"/>
              <a:cs typeface="Arial" pitchFamily="34" charset="0"/>
            </a:rPr>
            <a:t>факт, базиран </a:t>
          </a:r>
          <a:r>
            <a:rPr lang="en-US" sz="1400" dirty="0" err="1" smtClean="0">
              <a:latin typeface="Arial" pitchFamily="34" charset="0"/>
              <a:cs typeface="Arial" pitchFamily="34" charset="0"/>
            </a:rPr>
            <a:t>на</a:t>
          </a:r>
          <a:r>
            <a:rPr lang="en-US" sz="14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400" dirty="0" err="1" smtClean="0">
              <a:latin typeface="Arial" pitchFamily="34" charset="0"/>
              <a:cs typeface="Arial" pitchFamily="34" charset="0"/>
            </a:rPr>
            <a:t>научен</a:t>
          </a:r>
          <a:r>
            <a:rPr lang="en-US" sz="14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400" dirty="0">
              <a:latin typeface="Arial" pitchFamily="34" charset="0"/>
              <a:cs typeface="Arial" pitchFamily="34" charset="0"/>
            </a:rPr>
            <a:t>и систематичен процес, който</a:t>
          </a:r>
          <a:r>
            <a:rPr lang="en-US" sz="1400" b="1" dirty="0">
              <a:latin typeface="Arial" pitchFamily="34" charset="0"/>
              <a:cs typeface="Arial" pitchFamily="34" charset="0"/>
            </a:rPr>
            <a:t> трябва да бъде изучаван.</a:t>
          </a:r>
        </a:p>
      </dgm:t>
    </dgm:pt>
    <dgm:pt modelId="{E57C9999-EFF6-43CA-B3DA-8BE800B60079}" type="parTrans" cxnId="{373C8FBF-68DB-4CDE-9C4C-949F9EA33AA7}">
      <dgm:prSet/>
      <dgm:spPr/>
      <dgm:t>
        <a:bodyPr/>
        <a:lstStyle/>
        <a:p>
          <a:endParaRPr lang="en-US"/>
        </a:p>
      </dgm:t>
    </dgm:pt>
    <dgm:pt modelId="{10F72C88-9340-48D7-B0C0-CEF820D7A3A7}" type="sibTrans" cxnId="{373C8FBF-68DB-4CDE-9C4C-949F9EA33AA7}">
      <dgm:prSet/>
      <dgm:spPr/>
      <dgm:t>
        <a:bodyPr/>
        <a:lstStyle/>
        <a:p>
          <a:endParaRPr lang="en-US"/>
        </a:p>
      </dgm:t>
    </dgm:pt>
    <dgm:pt modelId="{090C882D-C6A1-4BBF-8F77-EAA1E58A843E}" type="pres">
      <dgm:prSet presAssocID="{AE2B7B0B-FEAE-4E10-BEC5-28E2994369C7}" presName="Name0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bg-BG"/>
        </a:p>
      </dgm:t>
    </dgm:pt>
    <dgm:pt modelId="{A62F589B-CC24-4C0F-BC47-E42A0B04A9AE}" type="pres">
      <dgm:prSet presAssocID="{5FE375B5-147E-4CD5-986F-D711060C9290}" presName="compositeNode" presStyleCnt="0">
        <dgm:presLayoutVars>
          <dgm:bulletEnabled val="1"/>
        </dgm:presLayoutVars>
      </dgm:prSet>
      <dgm:spPr/>
    </dgm:pt>
    <dgm:pt modelId="{85DF690C-D492-473A-B837-E5C8B957FD9C}" type="pres">
      <dgm:prSet presAssocID="{5FE375B5-147E-4CD5-986F-D711060C9290}" presName="bgRect" presStyleLbl="alignNode1" presStyleIdx="0" presStyleCnt="4" custScaleY="183899"/>
      <dgm:spPr/>
      <dgm:t>
        <a:bodyPr/>
        <a:lstStyle/>
        <a:p>
          <a:endParaRPr lang="bg-BG"/>
        </a:p>
      </dgm:t>
    </dgm:pt>
    <dgm:pt modelId="{3347FA82-9947-4836-AF20-7A3BD95D6067}" type="pres">
      <dgm:prSet presAssocID="{8D4F5885-15D1-47B2-A183-7478476C68BC}" presName="sibTransNodeRect" presStyleLbl="alignNode1" presStyleIdx="0" presStyleCnt="4" custLinFactNeighborX="-565" custLinFactNeighborY="-18188">
        <dgm:presLayoutVars>
          <dgm:chMax val="0"/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48249408-182A-4FB7-91C4-19877535B80D}" type="pres">
      <dgm:prSet presAssocID="{5FE375B5-147E-4CD5-986F-D711060C9290}" presName="nodeRect" presStyleLbl="alignNode1" presStyleIdx="0" presStyleCnt="4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329E3959-41C2-49BE-AC37-4B3E9E9A6825}" type="pres">
      <dgm:prSet presAssocID="{8D4F5885-15D1-47B2-A183-7478476C68BC}" presName="sibTrans" presStyleCnt="0"/>
      <dgm:spPr/>
    </dgm:pt>
    <dgm:pt modelId="{55C5074B-91BE-4391-8573-7B0359EAC56B}" type="pres">
      <dgm:prSet presAssocID="{542E927A-3516-4ACE-B5EF-B4A6F5A85AD4}" presName="compositeNode" presStyleCnt="0">
        <dgm:presLayoutVars>
          <dgm:bulletEnabled val="1"/>
        </dgm:presLayoutVars>
      </dgm:prSet>
      <dgm:spPr/>
    </dgm:pt>
    <dgm:pt modelId="{9063D8E4-1ACA-4860-96B0-9D0DFEDE287D}" type="pres">
      <dgm:prSet presAssocID="{542E927A-3516-4ACE-B5EF-B4A6F5A85AD4}" presName="bgRect" presStyleLbl="alignNode1" presStyleIdx="1" presStyleCnt="4" custScaleY="182957"/>
      <dgm:spPr/>
      <dgm:t>
        <a:bodyPr/>
        <a:lstStyle/>
        <a:p>
          <a:endParaRPr lang="bg-BG"/>
        </a:p>
      </dgm:t>
    </dgm:pt>
    <dgm:pt modelId="{20BD9DBA-58B1-4746-B174-C7C42077E263}" type="pres">
      <dgm:prSet presAssocID="{93DEE1E0-09B4-4B4C-A789-C72B18171212}" presName="sibTransNodeRect" presStyleLbl="alignNode1" presStyleIdx="1" presStyleCnt="4" custLinFactNeighborY="-16512">
        <dgm:presLayoutVars>
          <dgm:chMax val="0"/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F72F9A2F-9F15-4E63-8B58-5CF8EF46B3FB}" type="pres">
      <dgm:prSet presAssocID="{542E927A-3516-4ACE-B5EF-B4A6F5A85AD4}" presName="nodeRect" presStyleLbl="alignNode1" presStyleIdx="1" presStyleCnt="4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408ECE0C-7C7F-4BC4-B9D9-3999007E046F}" type="pres">
      <dgm:prSet presAssocID="{93DEE1E0-09B4-4B4C-A789-C72B18171212}" presName="sibTrans" presStyleCnt="0"/>
      <dgm:spPr/>
    </dgm:pt>
    <dgm:pt modelId="{D3534B28-B324-4D2C-A477-717F3EF6E464}" type="pres">
      <dgm:prSet presAssocID="{D6DDCA5C-68E7-473C-A9A8-443570E324F7}" presName="compositeNode" presStyleCnt="0">
        <dgm:presLayoutVars>
          <dgm:bulletEnabled val="1"/>
        </dgm:presLayoutVars>
      </dgm:prSet>
      <dgm:spPr/>
    </dgm:pt>
    <dgm:pt modelId="{3E025773-366C-4635-ADD6-9F7B77670CA2}" type="pres">
      <dgm:prSet presAssocID="{D6DDCA5C-68E7-473C-A9A8-443570E324F7}" presName="bgRect" presStyleLbl="alignNode1" presStyleIdx="2" presStyleCnt="4" custScaleY="183899"/>
      <dgm:spPr/>
      <dgm:t>
        <a:bodyPr/>
        <a:lstStyle/>
        <a:p>
          <a:endParaRPr lang="bg-BG"/>
        </a:p>
      </dgm:t>
    </dgm:pt>
    <dgm:pt modelId="{B60A9BCC-3AAE-4EA1-9F6F-1DFE1317CFAB}" type="pres">
      <dgm:prSet presAssocID="{E5E98D32-5455-48D7-A640-5F08C1E18FCB}" presName="sibTransNodeRect" presStyleLbl="alignNode1" presStyleIdx="2" presStyleCnt="4" custLinFactNeighborX="-876" custLinFactNeighborY="-15833">
        <dgm:presLayoutVars>
          <dgm:chMax val="0"/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4ACA3DB0-F5DF-4F2B-B990-96CCF9692B99}" type="pres">
      <dgm:prSet presAssocID="{D6DDCA5C-68E7-473C-A9A8-443570E324F7}" presName="nodeRect" presStyleLbl="alignNode1" presStyleIdx="2" presStyleCnt="4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0152A81E-6FD3-4B71-A5CF-CB4FD9B2830F}" type="pres">
      <dgm:prSet presAssocID="{E5E98D32-5455-48D7-A640-5F08C1E18FCB}" presName="sibTrans" presStyleCnt="0"/>
      <dgm:spPr/>
    </dgm:pt>
    <dgm:pt modelId="{FC12753D-896A-4A02-8E8F-6B822892E91E}" type="pres">
      <dgm:prSet presAssocID="{2AAEA551-459C-468F-9A2C-68BA36932456}" presName="compositeNode" presStyleCnt="0">
        <dgm:presLayoutVars>
          <dgm:bulletEnabled val="1"/>
        </dgm:presLayoutVars>
      </dgm:prSet>
      <dgm:spPr/>
    </dgm:pt>
    <dgm:pt modelId="{AAF2E61F-74CE-4FAD-AA9D-8C0410672AED}" type="pres">
      <dgm:prSet presAssocID="{2AAEA551-459C-468F-9A2C-68BA36932456}" presName="bgRect" presStyleLbl="alignNode1" presStyleIdx="3" presStyleCnt="4" custScaleY="183899"/>
      <dgm:spPr/>
      <dgm:t>
        <a:bodyPr/>
        <a:lstStyle/>
        <a:p>
          <a:endParaRPr lang="bg-BG"/>
        </a:p>
      </dgm:t>
    </dgm:pt>
    <dgm:pt modelId="{14C33F21-FFE5-4BF9-8721-453EDAE489E6}" type="pres">
      <dgm:prSet presAssocID="{10F72C88-9340-48D7-B0C0-CEF820D7A3A7}" presName="sibTransNodeRect" presStyleLbl="align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1DCA6240-EA7D-4468-8097-1522D3EB6946}" type="pres">
      <dgm:prSet presAssocID="{2AAEA551-459C-468F-9A2C-68BA36932456}" presName="nodeRect" presStyleLbl="alignNode1" presStyleIdx="3" presStyleCnt="4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</dgm:ptLst>
  <dgm:cxnLst>
    <dgm:cxn modelId="{8CD1D831-B759-430C-B4DA-4768684AE3C8}" type="presOf" srcId="{2AAEA551-459C-468F-9A2C-68BA36932456}" destId="{AAF2E61F-74CE-4FAD-AA9D-8C0410672AED}" srcOrd="0" destOrd="0" presId="urn:microsoft.com/office/officeart/2016/7/layout/LinearBlockProcessNumbered"/>
    <dgm:cxn modelId="{F857F6D3-24C5-47F7-BB68-D8C4C329978D}" type="presOf" srcId="{10F72C88-9340-48D7-B0C0-CEF820D7A3A7}" destId="{14C33F21-FFE5-4BF9-8721-453EDAE489E6}" srcOrd="0" destOrd="0" presId="urn:microsoft.com/office/officeart/2016/7/layout/LinearBlockProcessNumbered"/>
    <dgm:cxn modelId="{720FA438-CF23-4763-AAFA-0FE3740E49FC}" type="presOf" srcId="{542E927A-3516-4ACE-B5EF-B4A6F5A85AD4}" destId="{9063D8E4-1ACA-4860-96B0-9D0DFEDE287D}" srcOrd="0" destOrd="0" presId="urn:microsoft.com/office/officeart/2016/7/layout/LinearBlockProcessNumbered"/>
    <dgm:cxn modelId="{ECB4993F-A968-42C7-8BAF-51E829D30A4D}" srcId="{AE2B7B0B-FEAE-4E10-BEC5-28E2994369C7}" destId="{5FE375B5-147E-4CD5-986F-D711060C9290}" srcOrd="0" destOrd="0" parTransId="{247EDB8B-BA0A-4615-BE5F-E084BF9F7476}" sibTransId="{8D4F5885-15D1-47B2-A183-7478476C68BC}"/>
    <dgm:cxn modelId="{0A9227E1-624C-4FD7-8F67-C5C6658038FA}" srcId="{AE2B7B0B-FEAE-4E10-BEC5-28E2994369C7}" destId="{D6DDCA5C-68E7-473C-A9A8-443570E324F7}" srcOrd="2" destOrd="0" parTransId="{849E4D66-DFAB-4EC6-B704-CA4EE4762808}" sibTransId="{E5E98D32-5455-48D7-A640-5F08C1E18FCB}"/>
    <dgm:cxn modelId="{0B6B3148-A1F8-430D-98B7-4697EF80D1F5}" type="presOf" srcId="{AE2B7B0B-FEAE-4E10-BEC5-28E2994369C7}" destId="{090C882D-C6A1-4BBF-8F77-EAA1E58A843E}" srcOrd="0" destOrd="0" presId="urn:microsoft.com/office/officeart/2016/7/layout/LinearBlockProcessNumbered"/>
    <dgm:cxn modelId="{8DD3D4B0-42A4-4440-86B4-ED4C15E1A9D4}" type="presOf" srcId="{93DEE1E0-09B4-4B4C-A789-C72B18171212}" destId="{20BD9DBA-58B1-4746-B174-C7C42077E263}" srcOrd="0" destOrd="0" presId="urn:microsoft.com/office/officeart/2016/7/layout/LinearBlockProcessNumbered"/>
    <dgm:cxn modelId="{BEE5FD61-983B-48C3-AA3B-FD590ACBB92F}" type="presOf" srcId="{542E927A-3516-4ACE-B5EF-B4A6F5A85AD4}" destId="{F72F9A2F-9F15-4E63-8B58-5CF8EF46B3FB}" srcOrd="1" destOrd="0" presId="urn:microsoft.com/office/officeart/2016/7/layout/LinearBlockProcessNumbered"/>
    <dgm:cxn modelId="{373C8FBF-68DB-4CDE-9C4C-949F9EA33AA7}" srcId="{AE2B7B0B-FEAE-4E10-BEC5-28E2994369C7}" destId="{2AAEA551-459C-468F-9A2C-68BA36932456}" srcOrd="3" destOrd="0" parTransId="{E57C9999-EFF6-43CA-B3DA-8BE800B60079}" sibTransId="{10F72C88-9340-48D7-B0C0-CEF820D7A3A7}"/>
    <dgm:cxn modelId="{DC913E19-F353-4E83-B24D-CFE85A503C59}" type="presOf" srcId="{E5E98D32-5455-48D7-A640-5F08C1E18FCB}" destId="{B60A9BCC-3AAE-4EA1-9F6F-1DFE1317CFAB}" srcOrd="0" destOrd="0" presId="urn:microsoft.com/office/officeart/2016/7/layout/LinearBlockProcessNumbered"/>
    <dgm:cxn modelId="{1800461D-2552-4E2D-A6CA-B6998DDC4A05}" type="presOf" srcId="{D6DDCA5C-68E7-473C-A9A8-443570E324F7}" destId="{3E025773-366C-4635-ADD6-9F7B77670CA2}" srcOrd="0" destOrd="0" presId="urn:microsoft.com/office/officeart/2016/7/layout/LinearBlockProcessNumbered"/>
    <dgm:cxn modelId="{0F27852D-FE57-4A01-95E1-9070E61345A0}" type="presOf" srcId="{5FE375B5-147E-4CD5-986F-D711060C9290}" destId="{85DF690C-D492-473A-B837-E5C8B957FD9C}" srcOrd="0" destOrd="0" presId="urn:microsoft.com/office/officeart/2016/7/layout/LinearBlockProcessNumbered"/>
    <dgm:cxn modelId="{E0AAEB5E-3E9E-4FA0-8BCA-AF71184289B6}" type="presOf" srcId="{5FE375B5-147E-4CD5-986F-D711060C9290}" destId="{48249408-182A-4FB7-91C4-19877535B80D}" srcOrd="1" destOrd="0" presId="urn:microsoft.com/office/officeart/2016/7/layout/LinearBlockProcessNumbered"/>
    <dgm:cxn modelId="{5B8C9B5B-A729-4BC2-9EDA-30545425CFDB}" type="presOf" srcId="{8D4F5885-15D1-47B2-A183-7478476C68BC}" destId="{3347FA82-9947-4836-AF20-7A3BD95D6067}" srcOrd="0" destOrd="0" presId="urn:microsoft.com/office/officeart/2016/7/layout/LinearBlockProcessNumbered"/>
    <dgm:cxn modelId="{A76FAC48-0095-4117-8E3A-D4AE23BF5E49}" type="presOf" srcId="{2AAEA551-459C-468F-9A2C-68BA36932456}" destId="{1DCA6240-EA7D-4468-8097-1522D3EB6946}" srcOrd="1" destOrd="0" presId="urn:microsoft.com/office/officeart/2016/7/layout/LinearBlockProcessNumbered"/>
    <dgm:cxn modelId="{F2FD914E-B2D5-4C44-911D-AE99E1D5E0C0}" srcId="{AE2B7B0B-FEAE-4E10-BEC5-28E2994369C7}" destId="{542E927A-3516-4ACE-B5EF-B4A6F5A85AD4}" srcOrd="1" destOrd="0" parTransId="{FF6D32E1-13EB-4E4B-8E00-2DCCA987533F}" sibTransId="{93DEE1E0-09B4-4B4C-A789-C72B18171212}"/>
    <dgm:cxn modelId="{F9E77313-C609-4CB3-B37E-79DC3BCD3405}" type="presOf" srcId="{D6DDCA5C-68E7-473C-A9A8-443570E324F7}" destId="{4ACA3DB0-F5DF-4F2B-B990-96CCF9692B99}" srcOrd="1" destOrd="0" presId="urn:microsoft.com/office/officeart/2016/7/layout/LinearBlockProcessNumbered"/>
    <dgm:cxn modelId="{0C62C60E-920F-460B-8DD4-5681246A60F2}" type="presParOf" srcId="{090C882D-C6A1-4BBF-8F77-EAA1E58A843E}" destId="{A62F589B-CC24-4C0F-BC47-E42A0B04A9AE}" srcOrd="0" destOrd="0" presId="urn:microsoft.com/office/officeart/2016/7/layout/LinearBlockProcessNumbered"/>
    <dgm:cxn modelId="{9661BECE-59CC-40A1-BF56-FFB60FE89657}" type="presParOf" srcId="{A62F589B-CC24-4C0F-BC47-E42A0B04A9AE}" destId="{85DF690C-D492-473A-B837-E5C8B957FD9C}" srcOrd="0" destOrd="0" presId="urn:microsoft.com/office/officeart/2016/7/layout/LinearBlockProcessNumbered"/>
    <dgm:cxn modelId="{7FC70FBF-1BE6-4E0D-A051-B9ADE2EFA1E5}" type="presParOf" srcId="{A62F589B-CC24-4C0F-BC47-E42A0B04A9AE}" destId="{3347FA82-9947-4836-AF20-7A3BD95D6067}" srcOrd="1" destOrd="0" presId="urn:microsoft.com/office/officeart/2016/7/layout/LinearBlockProcessNumbered"/>
    <dgm:cxn modelId="{71E2BD8E-222A-4AEF-8D79-641AF119FDE3}" type="presParOf" srcId="{A62F589B-CC24-4C0F-BC47-E42A0B04A9AE}" destId="{48249408-182A-4FB7-91C4-19877535B80D}" srcOrd="2" destOrd="0" presId="urn:microsoft.com/office/officeart/2016/7/layout/LinearBlockProcessNumbered"/>
    <dgm:cxn modelId="{78E90285-B590-4E8D-9C11-8EFC7C547076}" type="presParOf" srcId="{090C882D-C6A1-4BBF-8F77-EAA1E58A843E}" destId="{329E3959-41C2-49BE-AC37-4B3E9E9A6825}" srcOrd="1" destOrd="0" presId="urn:microsoft.com/office/officeart/2016/7/layout/LinearBlockProcessNumbered"/>
    <dgm:cxn modelId="{475FFEB8-30E4-481A-8324-A424C619596D}" type="presParOf" srcId="{090C882D-C6A1-4BBF-8F77-EAA1E58A843E}" destId="{55C5074B-91BE-4391-8573-7B0359EAC56B}" srcOrd="2" destOrd="0" presId="urn:microsoft.com/office/officeart/2016/7/layout/LinearBlockProcessNumbered"/>
    <dgm:cxn modelId="{1678E694-BE33-4A00-BE85-434354C9F113}" type="presParOf" srcId="{55C5074B-91BE-4391-8573-7B0359EAC56B}" destId="{9063D8E4-1ACA-4860-96B0-9D0DFEDE287D}" srcOrd="0" destOrd="0" presId="urn:microsoft.com/office/officeart/2016/7/layout/LinearBlockProcessNumbered"/>
    <dgm:cxn modelId="{9EF218F5-E4A6-4C0B-9D65-F012A6DB9392}" type="presParOf" srcId="{55C5074B-91BE-4391-8573-7B0359EAC56B}" destId="{20BD9DBA-58B1-4746-B174-C7C42077E263}" srcOrd="1" destOrd="0" presId="urn:microsoft.com/office/officeart/2016/7/layout/LinearBlockProcessNumbered"/>
    <dgm:cxn modelId="{94C069AB-9C1D-4078-BEF0-0BAB26798BB7}" type="presParOf" srcId="{55C5074B-91BE-4391-8573-7B0359EAC56B}" destId="{F72F9A2F-9F15-4E63-8B58-5CF8EF46B3FB}" srcOrd="2" destOrd="0" presId="urn:microsoft.com/office/officeart/2016/7/layout/LinearBlockProcessNumbered"/>
    <dgm:cxn modelId="{D1D41BC2-9D2F-4E71-8C1E-89B862801878}" type="presParOf" srcId="{090C882D-C6A1-4BBF-8F77-EAA1E58A843E}" destId="{408ECE0C-7C7F-4BC4-B9D9-3999007E046F}" srcOrd="3" destOrd="0" presId="urn:microsoft.com/office/officeart/2016/7/layout/LinearBlockProcessNumbered"/>
    <dgm:cxn modelId="{71491415-0F3F-488B-909C-BC10709CA98D}" type="presParOf" srcId="{090C882D-C6A1-4BBF-8F77-EAA1E58A843E}" destId="{D3534B28-B324-4D2C-A477-717F3EF6E464}" srcOrd="4" destOrd="0" presId="urn:microsoft.com/office/officeart/2016/7/layout/LinearBlockProcessNumbered"/>
    <dgm:cxn modelId="{231AD7BA-6D6D-4636-A044-F7C06E625092}" type="presParOf" srcId="{D3534B28-B324-4D2C-A477-717F3EF6E464}" destId="{3E025773-366C-4635-ADD6-9F7B77670CA2}" srcOrd="0" destOrd="0" presId="urn:microsoft.com/office/officeart/2016/7/layout/LinearBlockProcessNumbered"/>
    <dgm:cxn modelId="{297061EE-D127-468B-A590-576D5DC6DB9C}" type="presParOf" srcId="{D3534B28-B324-4D2C-A477-717F3EF6E464}" destId="{B60A9BCC-3AAE-4EA1-9F6F-1DFE1317CFAB}" srcOrd="1" destOrd="0" presId="urn:microsoft.com/office/officeart/2016/7/layout/LinearBlockProcessNumbered"/>
    <dgm:cxn modelId="{731FD34E-8496-4CB4-9A53-D7739C2752A1}" type="presParOf" srcId="{D3534B28-B324-4D2C-A477-717F3EF6E464}" destId="{4ACA3DB0-F5DF-4F2B-B990-96CCF9692B99}" srcOrd="2" destOrd="0" presId="urn:microsoft.com/office/officeart/2016/7/layout/LinearBlockProcessNumbered"/>
    <dgm:cxn modelId="{41B2BD25-F4E0-4B6B-884B-CB951F649A76}" type="presParOf" srcId="{090C882D-C6A1-4BBF-8F77-EAA1E58A843E}" destId="{0152A81E-6FD3-4B71-A5CF-CB4FD9B2830F}" srcOrd="5" destOrd="0" presId="urn:microsoft.com/office/officeart/2016/7/layout/LinearBlockProcessNumbered"/>
    <dgm:cxn modelId="{0689D828-F711-4074-859F-FE2CE1D9265B}" type="presParOf" srcId="{090C882D-C6A1-4BBF-8F77-EAA1E58A843E}" destId="{FC12753D-896A-4A02-8E8F-6B822892E91E}" srcOrd="6" destOrd="0" presId="urn:microsoft.com/office/officeart/2016/7/layout/LinearBlockProcessNumbered"/>
    <dgm:cxn modelId="{9B6D0564-0302-4384-9D30-64077A189D3B}" type="presParOf" srcId="{FC12753D-896A-4A02-8E8F-6B822892E91E}" destId="{AAF2E61F-74CE-4FAD-AA9D-8C0410672AED}" srcOrd="0" destOrd="0" presId="urn:microsoft.com/office/officeart/2016/7/layout/LinearBlockProcessNumbered"/>
    <dgm:cxn modelId="{EB43445B-7B17-40B8-BA60-CBB1F59CB603}" type="presParOf" srcId="{FC12753D-896A-4A02-8E8F-6B822892E91E}" destId="{14C33F21-FFE5-4BF9-8721-453EDAE489E6}" srcOrd="1" destOrd="0" presId="urn:microsoft.com/office/officeart/2016/7/layout/LinearBlockProcessNumbered"/>
    <dgm:cxn modelId="{68E1197A-FCD5-4EC8-8F50-115F3B4F4237}" type="presParOf" srcId="{FC12753D-896A-4A02-8E8F-6B822892E91E}" destId="{1DCA6240-EA7D-4468-8097-1522D3EB6946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2E38BE3-3D30-4C9E-8579-C94F2E2BC759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1#1" csCatId="colorful"/>
      <dgm:spPr/>
      <dgm:t>
        <a:bodyPr/>
        <a:lstStyle/>
        <a:p>
          <a:endParaRPr lang="en-US"/>
        </a:p>
      </dgm:t>
    </dgm:pt>
    <dgm:pt modelId="{0BF2FF19-4E89-4688-8CD3-B39C6D590BAF}">
      <dgm:prSet/>
      <dgm:spPr/>
      <dgm:t>
        <a:bodyPr/>
        <a:lstStyle/>
        <a:p>
          <a:r>
            <a:rPr lang="en-US" b="1"/>
            <a:t>Грижата за пациента </a:t>
          </a:r>
          <a:r>
            <a:t>е оптимална</a:t>
          </a:r>
        </a:p>
      </dgm:t>
    </dgm:pt>
    <dgm:pt modelId="{9F27353E-EB02-4E47-8B00-EDF7E6032E9A}" type="parTrans" cxnId="{A7F9A26D-C066-455A-A313-15F484D3923C}">
      <dgm:prSet/>
      <dgm:spPr/>
      <dgm:t>
        <a:bodyPr/>
        <a:lstStyle/>
        <a:p>
          <a:endParaRPr lang="en-US"/>
        </a:p>
      </dgm:t>
    </dgm:pt>
    <dgm:pt modelId="{C3AD93E4-7F56-40BA-B9F0-F3D6AD82DD74}" type="sibTrans" cxnId="{A7F9A26D-C066-455A-A313-15F484D3923C}">
      <dgm:prSet/>
      <dgm:spPr/>
      <dgm:t>
        <a:bodyPr/>
        <a:lstStyle/>
        <a:p>
          <a:endParaRPr lang="en-US"/>
        </a:p>
      </dgm:t>
    </dgm:pt>
    <dgm:pt modelId="{608847F0-97A6-47B0-8F2B-B09B0AE19472}">
      <dgm:prSet/>
      <dgm:spPr/>
      <dgm:t>
        <a:bodyPr/>
        <a:lstStyle/>
        <a:p>
          <a:r>
            <a:rPr lang="en-US" b="1"/>
            <a:t>Всички потенциални </a:t>
          </a:r>
          <a:r>
            <a:t>донори се откриват навреме</a:t>
          </a:r>
        </a:p>
      </dgm:t>
    </dgm:pt>
    <dgm:pt modelId="{54623994-F744-4F0E-9A4E-E5678F1EAF24}" type="parTrans" cxnId="{DEA5C0D9-84FA-44A6-9F92-FC2CFA7BFBE3}">
      <dgm:prSet/>
      <dgm:spPr/>
      <dgm:t>
        <a:bodyPr/>
        <a:lstStyle/>
        <a:p>
          <a:endParaRPr lang="en-US"/>
        </a:p>
      </dgm:t>
    </dgm:pt>
    <dgm:pt modelId="{DFF01F07-840D-4E98-94D5-4F13AD25BC17}" type="sibTrans" cxnId="{DEA5C0D9-84FA-44A6-9F92-FC2CFA7BFBE3}">
      <dgm:prSet/>
      <dgm:spPr/>
      <dgm:t>
        <a:bodyPr/>
        <a:lstStyle/>
        <a:p>
          <a:endParaRPr lang="en-US"/>
        </a:p>
      </dgm:t>
    </dgm:pt>
    <dgm:pt modelId="{1A578795-CBD4-4019-937C-84F6AC1EE34B}">
      <dgm:prSet/>
      <dgm:spPr/>
      <dgm:t>
        <a:bodyPr/>
        <a:lstStyle/>
        <a:p>
          <a:r>
            <a:t>Медицинските специалисти в </a:t>
          </a:r>
          <a:r>
            <a:rPr b="1" dirty="0" smtClean="0"/>
            <a:t>Интезивното/Спешното отделение разбират добре и приемат</a:t>
          </a:r>
          <a:r>
            <a:t> мозъчната смърт </a:t>
          </a:r>
          <a:endParaRPr lang="bg-BG"/>
        </a:p>
      </dgm:t>
    </dgm:pt>
    <dgm:pt modelId="{44728855-CBEB-4C61-9F10-CBF560E2EDAD}" type="parTrans" cxnId="{0AA88A68-E1A5-4B73-8AB5-A179086D0713}">
      <dgm:prSet/>
      <dgm:spPr/>
      <dgm:t>
        <a:bodyPr/>
        <a:lstStyle/>
        <a:p>
          <a:endParaRPr lang="en-US"/>
        </a:p>
      </dgm:t>
    </dgm:pt>
    <dgm:pt modelId="{30A5777E-8A0D-45CB-9405-E236EE3A2ABF}" type="sibTrans" cxnId="{0AA88A68-E1A5-4B73-8AB5-A179086D0713}">
      <dgm:prSet/>
      <dgm:spPr/>
      <dgm:t>
        <a:bodyPr/>
        <a:lstStyle/>
        <a:p>
          <a:endParaRPr lang="en-US"/>
        </a:p>
      </dgm:t>
    </dgm:pt>
    <dgm:pt modelId="{A7580ED1-F451-4D34-9211-99305BBC79FD}">
      <dgm:prSet/>
      <dgm:spPr/>
      <dgm:t>
        <a:bodyPr/>
        <a:lstStyle/>
        <a:p>
          <a:r>
            <a:t>Лекарите в Интензивното отделение са квалифицирани да </a:t>
          </a:r>
          <a:r>
            <a:rPr lang="en-US" b="1"/>
            <a:t>поддържат донорите, които са в мозъчна смърт</a:t>
          </a:r>
          <a:endParaRPr lang="bg-BG"/>
        </a:p>
      </dgm:t>
    </dgm:pt>
    <dgm:pt modelId="{6F8942CD-BF90-44BE-BEA3-5A561F6DC05F}" type="parTrans" cxnId="{9270D308-2A48-4F21-8B96-8D6A73756673}">
      <dgm:prSet/>
      <dgm:spPr/>
      <dgm:t>
        <a:bodyPr/>
        <a:lstStyle/>
        <a:p>
          <a:endParaRPr lang="en-US"/>
        </a:p>
      </dgm:t>
    </dgm:pt>
    <dgm:pt modelId="{9433FFE1-2927-4314-AC4A-3BD93476E27D}" type="sibTrans" cxnId="{9270D308-2A48-4F21-8B96-8D6A73756673}">
      <dgm:prSet/>
      <dgm:spPr/>
      <dgm:t>
        <a:bodyPr/>
        <a:lstStyle/>
        <a:p>
          <a:endParaRPr lang="en-US"/>
        </a:p>
      </dgm:t>
    </dgm:pt>
    <dgm:pt modelId="{D065D65C-1C77-48D8-A80F-D35E136C3526}" type="pres">
      <dgm:prSet presAssocID="{F2E38BE3-3D30-4C9E-8579-C94F2E2BC75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bg-BG"/>
        </a:p>
      </dgm:t>
    </dgm:pt>
    <dgm:pt modelId="{A41ED8CD-E933-458D-A6E6-345B307E4DF3}" type="pres">
      <dgm:prSet presAssocID="{0BF2FF19-4E89-4688-8CD3-B39C6D590BAF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50C301DD-4902-44AB-A590-8D14912DB437}" type="pres">
      <dgm:prSet presAssocID="{C3AD93E4-7F56-40BA-B9F0-F3D6AD82DD74}" presName="sibTrans" presStyleLbl="sibTrans1D1" presStyleIdx="0" presStyleCnt="3"/>
      <dgm:spPr/>
      <dgm:t>
        <a:bodyPr/>
        <a:lstStyle/>
        <a:p>
          <a:endParaRPr lang="bg-BG"/>
        </a:p>
      </dgm:t>
    </dgm:pt>
    <dgm:pt modelId="{6C7827DF-F606-4AEF-8CEE-5685302AE922}" type="pres">
      <dgm:prSet presAssocID="{C3AD93E4-7F56-40BA-B9F0-F3D6AD82DD74}" presName="connectorText" presStyleLbl="sibTrans1D1" presStyleIdx="0" presStyleCnt="3"/>
      <dgm:spPr/>
      <dgm:t>
        <a:bodyPr/>
        <a:lstStyle/>
        <a:p>
          <a:endParaRPr lang="bg-BG"/>
        </a:p>
      </dgm:t>
    </dgm:pt>
    <dgm:pt modelId="{0BEACD40-92B7-43DC-BB5B-22B8B99AFB50}" type="pres">
      <dgm:prSet presAssocID="{608847F0-97A6-47B0-8F2B-B09B0AE19472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F157A4E4-4328-469A-A6E3-A9BE656906A2}" type="pres">
      <dgm:prSet presAssocID="{DFF01F07-840D-4E98-94D5-4F13AD25BC17}" presName="sibTrans" presStyleLbl="sibTrans1D1" presStyleIdx="1" presStyleCnt="3"/>
      <dgm:spPr/>
      <dgm:t>
        <a:bodyPr/>
        <a:lstStyle/>
        <a:p>
          <a:endParaRPr lang="bg-BG"/>
        </a:p>
      </dgm:t>
    </dgm:pt>
    <dgm:pt modelId="{08946E4E-1D1C-4723-BEE5-E385C3708290}" type="pres">
      <dgm:prSet presAssocID="{DFF01F07-840D-4E98-94D5-4F13AD25BC17}" presName="connectorText" presStyleLbl="sibTrans1D1" presStyleIdx="1" presStyleCnt="3"/>
      <dgm:spPr/>
      <dgm:t>
        <a:bodyPr/>
        <a:lstStyle/>
        <a:p>
          <a:endParaRPr lang="bg-BG"/>
        </a:p>
      </dgm:t>
    </dgm:pt>
    <dgm:pt modelId="{0B8D0F0F-0EC3-4B44-AE29-D93B94CF6D89}" type="pres">
      <dgm:prSet presAssocID="{1A578795-CBD4-4019-937C-84F6AC1EE34B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53AA6010-6944-4CE2-AFEE-95E997CBE37A}" type="pres">
      <dgm:prSet presAssocID="{30A5777E-8A0D-45CB-9405-E236EE3A2ABF}" presName="sibTrans" presStyleLbl="sibTrans1D1" presStyleIdx="2" presStyleCnt="3"/>
      <dgm:spPr/>
      <dgm:t>
        <a:bodyPr/>
        <a:lstStyle/>
        <a:p>
          <a:endParaRPr lang="bg-BG"/>
        </a:p>
      </dgm:t>
    </dgm:pt>
    <dgm:pt modelId="{071C90DE-EEC5-444A-83A7-7EA40D3395C5}" type="pres">
      <dgm:prSet presAssocID="{30A5777E-8A0D-45CB-9405-E236EE3A2ABF}" presName="connectorText" presStyleLbl="sibTrans1D1" presStyleIdx="2" presStyleCnt="3"/>
      <dgm:spPr/>
      <dgm:t>
        <a:bodyPr/>
        <a:lstStyle/>
        <a:p>
          <a:endParaRPr lang="bg-BG"/>
        </a:p>
      </dgm:t>
    </dgm:pt>
    <dgm:pt modelId="{7F9290A5-8679-48B4-BA6A-B29D73C77263}" type="pres">
      <dgm:prSet presAssocID="{A7580ED1-F451-4D34-9211-99305BBC79FD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</dgm:ptLst>
  <dgm:cxnLst>
    <dgm:cxn modelId="{A7F9A26D-C066-455A-A313-15F484D3923C}" srcId="{F2E38BE3-3D30-4C9E-8579-C94F2E2BC759}" destId="{0BF2FF19-4E89-4688-8CD3-B39C6D590BAF}" srcOrd="0" destOrd="0" parTransId="{9F27353E-EB02-4E47-8B00-EDF7E6032E9A}" sibTransId="{C3AD93E4-7F56-40BA-B9F0-F3D6AD82DD74}"/>
    <dgm:cxn modelId="{5C404DFF-2F86-4E76-9ABD-42777D83E9FD}" type="presOf" srcId="{DFF01F07-840D-4E98-94D5-4F13AD25BC17}" destId="{F157A4E4-4328-469A-A6E3-A9BE656906A2}" srcOrd="0" destOrd="0" presId="urn:microsoft.com/office/officeart/2016/7/layout/RepeatingBendingProcessNew"/>
    <dgm:cxn modelId="{DEA5C0D9-84FA-44A6-9F92-FC2CFA7BFBE3}" srcId="{F2E38BE3-3D30-4C9E-8579-C94F2E2BC759}" destId="{608847F0-97A6-47B0-8F2B-B09B0AE19472}" srcOrd="1" destOrd="0" parTransId="{54623994-F744-4F0E-9A4E-E5678F1EAF24}" sibTransId="{DFF01F07-840D-4E98-94D5-4F13AD25BC17}"/>
    <dgm:cxn modelId="{6602A32C-EE3D-42DA-8DDB-317E7399A58D}" type="presOf" srcId="{A7580ED1-F451-4D34-9211-99305BBC79FD}" destId="{7F9290A5-8679-48B4-BA6A-B29D73C77263}" srcOrd="0" destOrd="0" presId="urn:microsoft.com/office/officeart/2016/7/layout/RepeatingBendingProcessNew"/>
    <dgm:cxn modelId="{870F46DB-69BE-40AC-AAE4-796FABD2E1D6}" type="presOf" srcId="{C3AD93E4-7F56-40BA-B9F0-F3D6AD82DD74}" destId="{6C7827DF-F606-4AEF-8CEE-5685302AE922}" srcOrd="1" destOrd="0" presId="urn:microsoft.com/office/officeart/2016/7/layout/RepeatingBendingProcessNew"/>
    <dgm:cxn modelId="{9270D308-2A48-4F21-8B96-8D6A73756673}" srcId="{F2E38BE3-3D30-4C9E-8579-C94F2E2BC759}" destId="{A7580ED1-F451-4D34-9211-99305BBC79FD}" srcOrd="3" destOrd="0" parTransId="{6F8942CD-BF90-44BE-BEA3-5A561F6DC05F}" sibTransId="{9433FFE1-2927-4314-AC4A-3BD93476E27D}"/>
    <dgm:cxn modelId="{2718E179-6511-4C47-9372-6F6A6238A5A9}" type="presOf" srcId="{608847F0-97A6-47B0-8F2B-B09B0AE19472}" destId="{0BEACD40-92B7-43DC-BB5B-22B8B99AFB50}" srcOrd="0" destOrd="0" presId="urn:microsoft.com/office/officeart/2016/7/layout/RepeatingBendingProcessNew"/>
    <dgm:cxn modelId="{0278C0A5-8EE8-49F9-B3EA-9355990C35D8}" type="presOf" srcId="{C3AD93E4-7F56-40BA-B9F0-F3D6AD82DD74}" destId="{50C301DD-4902-44AB-A590-8D14912DB437}" srcOrd="0" destOrd="0" presId="urn:microsoft.com/office/officeart/2016/7/layout/RepeatingBendingProcessNew"/>
    <dgm:cxn modelId="{D2AB16B0-F122-4311-95F1-44B5F8A20697}" type="presOf" srcId="{0BF2FF19-4E89-4688-8CD3-B39C6D590BAF}" destId="{A41ED8CD-E933-458D-A6E6-345B307E4DF3}" srcOrd="0" destOrd="0" presId="urn:microsoft.com/office/officeart/2016/7/layout/RepeatingBendingProcessNew"/>
    <dgm:cxn modelId="{4162026D-0CE4-4D2B-B628-E09A37F19AB4}" type="presOf" srcId="{30A5777E-8A0D-45CB-9405-E236EE3A2ABF}" destId="{53AA6010-6944-4CE2-AFEE-95E997CBE37A}" srcOrd="0" destOrd="0" presId="urn:microsoft.com/office/officeart/2016/7/layout/RepeatingBendingProcessNew"/>
    <dgm:cxn modelId="{E1AEB18D-548C-4721-97B3-8C56FA696361}" type="presOf" srcId="{1A578795-CBD4-4019-937C-84F6AC1EE34B}" destId="{0B8D0F0F-0EC3-4B44-AE29-D93B94CF6D89}" srcOrd="0" destOrd="0" presId="urn:microsoft.com/office/officeart/2016/7/layout/RepeatingBendingProcessNew"/>
    <dgm:cxn modelId="{0AA88A68-E1A5-4B73-8AB5-A179086D0713}" srcId="{F2E38BE3-3D30-4C9E-8579-C94F2E2BC759}" destId="{1A578795-CBD4-4019-937C-84F6AC1EE34B}" srcOrd="2" destOrd="0" parTransId="{44728855-CBEB-4C61-9F10-CBF560E2EDAD}" sibTransId="{30A5777E-8A0D-45CB-9405-E236EE3A2ABF}"/>
    <dgm:cxn modelId="{DB904BC5-2714-4446-9877-3DD66FE52A69}" type="presOf" srcId="{DFF01F07-840D-4E98-94D5-4F13AD25BC17}" destId="{08946E4E-1D1C-4723-BEE5-E385C3708290}" srcOrd="1" destOrd="0" presId="urn:microsoft.com/office/officeart/2016/7/layout/RepeatingBendingProcessNew"/>
    <dgm:cxn modelId="{730F5F67-B01E-493C-8170-74EBCBA79C22}" type="presOf" srcId="{30A5777E-8A0D-45CB-9405-E236EE3A2ABF}" destId="{071C90DE-EEC5-444A-83A7-7EA40D3395C5}" srcOrd="1" destOrd="0" presId="urn:microsoft.com/office/officeart/2016/7/layout/RepeatingBendingProcessNew"/>
    <dgm:cxn modelId="{2CE9F8AA-AACA-483C-A4CD-331FF1CE751D}" type="presOf" srcId="{F2E38BE3-3D30-4C9E-8579-C94F2E2BC759}" destId="{D065D65C-1C77-48D8-A80F-D35E136C3526}" srcOrd="0" destOrd="0" presId="urn:microsoft.com/office/officeart/2016/7/layout/RepeatingBendingProcessNew"/>
    <dgm:cxn modelId="{13656236-7312-4C80-A052-651E09327433}" type="presParOf" srcId="{D065D65C-1C77-48D8-A80F-D35E136C3526}" destId="{A41ED8CD-E933-458D-A6E6-345B307E4DF3}" srcOrd="0" destOrd="0" presId="urn:microsoft.com/office/officeart/2016/7/layout/RepeatingBendingProcessNew"/>
    <dgm:cxn modelId="{3B6E1AE3-EC83-4534-8801-97D231CCC0BC}" type="presParOf" srcId="{D065D65C-1C77-48D8-A80F-D35E136C3526}" destId="{50C301DD-4902-44AB-A590-8D14912DB437}" srcOrd="1" destOrd="0" presId="urn:microsoft.com/office/officeart/2016/7/layout/RepeatingBendingProcessNew"/>
    <dgm:cxn modelId="{D107020A-40E0-497F-9137-914881AC884F}" type="presParOf" srcId="{50C301DD-4902-44AB-A590-8D14912DB437}" destId="{6C7827DF-F606-4AEF-8CEE-5685302AE922}" srcOrd="0" destOrd="0" presId="urn:microsoft.com/office/officeart/2016/7/layout/RepeatingBendingProcessNew"/>
    <dgm:cxn modelId="{280888C9-594D-4ED0-A677-F4CEECAA16AC}" type="presParOf" srcId="{D065D65C-1C77-48D8-A80F-D35E136C3526}" destId="{0BEACD40-92B7-43DC-BB5B-22B8B99AFB50}" srcOrd="2" destOrd="0" presId="urn:microsoft.com/office/officeart/2016/7/layout/RepeatingBendingProcessNew"/>
    <dgm:cxn modelId="{172544E9-C505-4ACF-AEFC-B112CC8A897F}" type="presParOf" srcId="{D065D65C-1C77-48D8-A80F-D35E136C3526}" destId="{F157A4E4-4328-469A-A6E3-A9BE656906A2}" srcOrd="3" destOrd="0" presId="urn:microsoft.com/office/officeart/2016/7/layout/RepeatingBendingProcessNew"/>
    <dgm:cxn modelId="{EE6FECC3-9995-4563-9ECD-543F904CD886}" type="presParOf" srcId="{F157A4E4-4328-469A-A6E3-A9BE656906A2}" destId="{08946E4E-1D1C-4723-BEE5-E385C3708290}" srcOrd="0" destOrd="0" presId="urn:microsoft.com/office/officeart/2016/7/layout/RepeatingBendingProcessNew"/>
    <dgm:cxn modelId="{5C4FEF4C-F705-4F66-AC56-F58A1ECFDEA9}" type="presParOf" srcId="{D065D65C-1C77-48D8-A80F-D35E136C3526}" destId="{0B8D0F0F-0EC3-4B44-AE29-D93B94CF6D89}" srcOrd="4" destOrd="0" presId="urn:microsoft.com/office/officeart/2016/7/layout/RepeatingBendingProcessNew"/>
    <dgm:cxn modelId="{C6F7D8E5-ACAA-482E-B62E-D7E1C9CE0CF7}" type="presParOf" srcId="{D065D65C-1C77-48D8-A80F-D35E136C3526}" destId="{53AA6010-6944-4CE2-AFEE-95E997CBE37A}" srcOrd="5" destOrd="0" presId="urn:microsoft.com/office/officeart/2016/7/layout/RepeatingBendingProcessNew"/>
    <dgm:cxn modelId="{09D2B47C-ED87-4ED0-8948-3DFE88472FE7}" type="presParOf" srcId="{53AA6010-6944-4CE2-AFEE-95E997CBE37A}" destId="{071C90DE-EEC5-444A-83A7-7EA40D3395C5}" srcOrd="0" destOrd="0" presId="urn:microsoft.com/office/officeart/2016/7/layout/RepeatingBendingProcessNew"/>
    <dgm:cxn modelId="{40876E0B-5AAC-4B5E-863F-A3DAA20C72FF}" type="presParOf" srcId="{D065D65C-1C77-48D8-A80F-D35E136C3526}" destId="{7F9290A5-8679-48B4-BA6A-B29D73C77263}" srcOrd="6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65F4D62-77BE-46D5-A47C-FEBD3D3268AF}" type="doc">
      <dgm:prSet loTypeId="urn:microsoft.com/office/officeart/2008/layout/AlternatingPictureBlocks" loCatId="list" qsTypeId="urn:microsoft.com/office/officeart/2005/8/quickstyle/simple1" qsCatId="simple" csTypeId="urn:microsoft.com/office/officeart/2005/8/colors/colorful1#2" csCatId="colorful" phldr="1"/>
      <dgm:spPr/>
      <dgm:t>
        <a:bodyPr/>
        <a:lstStyle/>
        <a:p>
          <a:endParaRPr lang="es-ES"/>
        </a:p>
      </dgm:t>
    </dgm:pt>
    <dgm:pt modelId="{57C181E8-8483-4501-A202-D8EE77E3290D}">
      <dgm:prSet phldrT="[Texto]"/>
      <dgm:spPr/>
      <dgm:t>
        <a:bodyPr/>
        <a:lstStyle/>
        <a:p>
          <a:r>
            <a:rPr lang="bg-BG" sz="1600" dirty="0" smtClean="0"/>
            <a:t>ДЛЪЖНОСТНО ЛИЦЕ</a:t>
          </a:r>
          <a:endParaRPr lang="es-ES" sz="1600" dirty="0"/>
        </a:p>
      </dgm:t>
    </dgm:pt>
    <dgm:pt modelId="{A31AB83E-1E7E-417E-A83F-18EB9002A2AF}" type="parTrans" cxnId="{4E5EB562-7B2B-4CCF-9C0A-128D95FAB8F1}">
      <dgm:prSet/>
      <dgm:spPr/>
      <dgm:t>
        <a:bodyPr/>
        <a:lstStyle/>
        <a:p>
          <a:endParaRPr lang="es-ES"/>
        </a:p>
      </dgm:t>
    </dgm:pt>
    <dgm:pt modelId="{EA526309-2A0F-4D1E-8388-30D553898676}" type="sibTrans" cxnId="{4E5EB562-7B2B-4CCF-9C0A-128D95FAB8F1}">
      <dgm:prSet/>
      <dgm:spPr/>
      <dgm:t>
        <a:bodyPr/>
        <a:lstStyle/>
        <a:p>
          <a:endParaRPr lang="es-ES"/>
        </a:p>
      </dgm:t>
    </dgm:pt>
    <dgm:pt modelId="{9DB88076-F774-4659-9AFD-39A5E6138965}">
      <dgm:prSet phldrT="[Texto]" custT="1"/>
      <dgm:spPr/>
      <dgm:t>
        <a:bodyPr/>
        <a:lstStyle/>
        <a:p>
          <a:r>
            <a:rPr lang="bg-BG" sz="1100" dirty="0" smtClean="0"/>
            <a:t> </a:t>
          </a:r>
          <a:r>
            <a:rPr lang="bg-BG" sz="1100" dirty="0" smtClean="0">
              <a:latin typeface="Arial" pitchFamily="34" charset="0"/>
              <a:cs typeface="Arial" pitchFamily="34" charset="0"/>
            </a:rPr>
            <a:t>Служител на </a:t>
          </a:r>
          <a:r>
            <a:rPr lang="es-ES" sz="1100" dirty="0" err="1" smtClean="0">
              <a:latin typeface="Arial" pitchFamily="34" charset="0"/>
              <a:cs typeface="Arial" pitchFamily="34" charset="0"/>
            </a:rPr>
            <a:t>болницата</a:t>
          </a:r>
          <a:endParaRPr lang="es-ES" sz="1100" dirty="0">
            <a:latin typeface="Arial" pitchFamily="34" charset="0"/>
            <a:cs typeface="Arial" pitchFamily="34" charset="0"/>
          </a:endParaRPr>
        </a:p>
      </dgm:t>
    </dgm:pt>
    <dgm:pt modelId="{203E4863-2FC0-457A-A8AF-FEDB950371BE}" type="parTrans" cxnId="{B26FD2BA-6FD2-4FEA-A970-7438A3439C9D}">
      <dgm:prSet/>
      <dgm:spPr/>
      <dgm:t>
        <a:bodyPr/>
        <a:lstStyle/>
        <a:p>
          <a:endParaRPr lang="es-ES"/>
        </a:p>
      </dgm:t>
    </dgm:pt>
    <dgm:pt modelId="{004B7C17-D065-49D3-897A-A49A9380E3E4}" type="sibTrans" cxnId="{B26FD2BA-6FD2-4FEA-A970-7438A3439C9D}">
      <dgm:prSet/>
      <dgm:spPr/>
      <dgm:t>
        <a:bodyPr/>
        <a:lstStyle/>
        <a:p>
          <a:endParaRPr lang="es-ES"/>
        </a:p>
      </dgm:t>
    </dgm:pt>
    <dgm:pt modelId="{E95F1EB6-BC40-4B5E-9FE7-DC2250E2C6A8}">
      <dgm:prSet phldrT="[Texto]"/>
      <dgm:spPr/>
      <dgm:t>
        <a:bodyPr/>
        <a:lstStyle/>
        <a:p>
          <a:r>
            <a:rPr lang="es-ES" sz="1600" dirty="0" smtClean="0">
              <a:latin typeface="Arial" pitchFamily="34" charset="0"/>
              <a:cs typeface="Arial" pitchFamily="34" charset="0"/>
            </a:rPr>
            <a:t>КВАЛИФИ</a:t>
          </a:r>
          <a:r>
            <a:rPr lang="bg-BG" sz="1600" dirty="0" smtClean="0">
              <a:latin typeface="Arial" pitchFamily="34" charset="0"/>
              <a:cs typeface="Arial" pitchFamily="34" charset="0"/>
            </a:rPr>
            <a:t>КАЦИЯ</a:t>
          </a:r>
          <a:endParaRPr lang="es-ES" sz="1600" dirty="0">
            <a:latin typeface="Arial" pitchFamily="34" charset="0"/>
            <a:cs typeface="Arial" pitchFamily="34" charset="0"/>
          </a:endParaRPr>
        </a:p>
      </dgm:t>
    </dgm:pt>
    <dgm:pt modelId="{F1630AFE-7119-4903-9937-E6CF0DE181B4}" type="parTrans" cxnId="{2BAD7DF9-5092-4595-87DE-57C893261648}">
      <dgm:prSet/>
      <dgm:spPr/>
      <dgm:t>
        <a:bodyPr/>
        <a:lstStyle/>
        <a:p>
          <a:endParaRPr lang="es-ES"/>
        </a:p>
      </dgm:t>
    </dgm:pt>
    <dgm:pt modelId="{15757EEE-451F-4D46-859D-3426C19552D6}" type="sibTrans" cxnId="{2BAD7DF9-5092-4595-87DE-57C893261648}">
      <dgm:prSet/>
      <dgm:spPr/>
      <dgm:t>
        <a:bodyPr/>
        <a:lstStyle/>
        <a:p>
          <a:endParaRPr lang="es-ES"/>
        </a:p>
      </dgm:t>
    </dgm:pt>
    <dgm:pt modelId="{DB00A722-B7AB-4C73-B994-526A2C6E99A2}">
      <dgm:prSet phldrT="[Texto]" custT="1"/>
      <dgm:spPr/>
      <dgm:t>
        <a:bodyPr/>
        <a:lstStyle/>
        <a:p>
          <a:r>
            <a:rPr lang="bg-BG" sz="1100" dirty="0" smtClean="0">
              <a:latin typeface="Arial" pitchFamily="34" charset="0"/>
              <a:cs typeface="Arial" pitchFamily="34" charset="0"/>
            </a:rPr>
            <a:t> </a:t>
          </a:r>
          <a:r>
            <a:rPr sz="1100" dirty="0" err="1" smtClean="0">
              <a:latin typeface="Arial" pitchFamily="34" charset="0"/>
              <a:cs typeface="Arial" pitchFamily="34" charset="0"/>
            </a:rPr>
            <a:t>Преминал</a:t>
          </a:r>
          <a:r>
            <a:rPr sz="1100" dirty="0" smtClean="0">
              <a:latin typeface="Arial" pitchFamily="34" charset="0"/>
              <a:cs typeface="Arial" pitchFamily="34" charset="0"/>
            </a:rPr>
            <a:t> </a:t>
          </a:r>
          <a:r>
            <a:rPr sz="1100" dirty="0" err="1">
              <a:latin typeface="Arial" pitchFamily="34" charset="0"/>
              <a:cs typeface="Arial" pitchFamily="34" charset="0"/>
            </a:rPr>
            <a:t>обучение</a:t>
          </a:r>
          <a:r>
            <a:rPr sz="1100" dirty="0">
              <a:latin typeface="Arial" pitchFamily="34" charset="0"/>
              <a:cs typeface="Arial" pitchFamily="34" charset="0"/>
            </a:rPr>
            <a:t> </a:t>
          </a:r>
          <a:r>
            <a:rPr lang="bg-BG" sz="1100" dirty="0" smtClean="0">
              <a:latin typeface="Arial" pitchFamily="34" charset="0"/>
              <a:cs typeface="Arial" pitchFamily="34" charset="0"/>
            </a:rPr>
            <a:t>по </a:t>
          </a:r>
          <a:r>
            <a:rPr sz="1100" dirty="0" err="1" smtClean="0">
              <a:latin typeface="Arial" pitchFamily="34" charset="0"/>
              <a:cs typeface="Arial" pitchFamily="34" charset="0"/>
            </a:rPr>
            <a:t>процеса</a:t>
          </a:r>
          <a:r>
            <a:rPr sz="1100" dirty="0" smtClean="0">
              <a:latin typeface="Arial" pitchFamily="34" charset="0"/>
              <a:cs typeface="Arial" pitchFamily="34" charset="0"/>
            </a:rPr>
            <a:t> </a:t>
          </a:r>
          <a:r>
            <a:rPr sz="1100" dirty="0" err="1">
              <a:latin typeface="Arial" pitchFamily="34" charset="0"/>
              <a:cs typeface="Arial" pitchFamily="34" charset="0"/>
            </a:rPr>
            <a:t>на</a:t>
          </a:r>
          <a:r>
            <a:rPr sz="1100" dirty="0">
              <a:latin typeface="Arial" pitchFamily="34" charset="0"/>
              <a:cs typeface="Arial" pitchFamily="34" charset="0"/>
            </a:rPr>
            <a:t> </a:t>
          </a:r>
          <a:r>
            <a:rPr sz="1100" dirty="0" err="1">
              <a:latin typeface="Arial" pitchFamily="34" charset="0"/>
              <a:cs typeface="Arial" pitchFamily="34" charset="0"/>
            </a:rPr>
            <a:t>комуникация</a:t>
          </a:r>
          <a:endParaRPr lang="bg-BG" sz="1100" dirty="0">
            <a:latin typeface="Arial" pitchFamily="34" charset="0"/>
            <a:cs typeface="Arial" pitchFamily="34" charset="0"/>
          </a:endParaRPr>
        </a:p>
      </dgm:t>
    </dgm:pt>
    <dgm:pt modelId="{4D7A08D0-E12E-4929-BF21-891155CB549A}" type="parTrans" cxnId="{48B6EEBA-4C0E-422F-9C73-9127287E71A4}">
      <dgm:prSet/>
      <dgm:spPr/>
      <dgm:t>
        <a:bodyPr/>
        <a:lstStyle/>
        <a:p>
          <a:endParaRPr lang="es-ES"/>
        </a:p>
      </dgm:t>
    </dgm:pt>
    <dgm:pt modelId="{1939EF7A-2F09-40C6-BC60-84519BBF62D2}" type="sibTrans" cxnId="{48B6EEBA-4C0E-422F-9C73-9127287E71A4}">
      <dgm:prSet/>
      <dgm:spPr/>
      <dgm:t>
        <a:bodyPr/>
        <a:lstStyle/>
        <a:p>
          <a:endParaRPr lang="es-ES"/>
        </a:p>
      </dgm:t>
    </dgm:pt>
    <dgm:pt modelId="{8B8142A4-2C16-4467-ABB3-7128FD2DF00A}">
      <dgm:prSet phldrT="[Texto]"/>
      <dgm:spPr/>
      <dgm:t>
        <a:bodyPr/>
        <a:lstStyle/>
        <a:p>
          <a:r>
            <a:rPr lang="es-ES" sz="1600" dirty="0"/>
            <a:t>ОПИТ</a:t>
          </a:r>
        </a:p>
      </dgm:t>
    </dgm:pt>
    <dgm:pt modelId="{C413EA0D-FCC2-436B-B05A-5F1B4B12FE39}" type="parTrans" cxnId="{EE8F859F-7547-48CC-B279-31F5321091FC}">
      <dgm:prSet/>
      <dgm:spPr/>
      <dgm:t>
        <a:bodyPr/>
        <a:lstStyle/>
        <a:p>
          <a:endParaRPr lang="es-ES"/>
        </a:p>
      </dgm:t>
    </dgm:pt>
    <dgm:pt modelId="{70A6E473-613F-4670-AB18-C3C911E7C94C}" type="sibTrans" cxnId="{EE8F859F-7547-48CC-B279-31F5321091FC}">
      <dgm:prSet/>
      <dgm:spPr/>
      <dgm:t>
        <a:bodyPr/>
        <a:lstStyle/>
        <a:p>
          <a:endParaRPr lang="es-ES"/>
        </a:p>
      </dgm:t>
    </dgm:pt>
    <dgm:pt modelId="{377DEC53-ECE5-4921-9ED3-19BE007D5CBE}">
      <dgm:prSet phldrT="[Texto]" custT="1"/>
      <dgm:spPr/>
      <dgm:t>
        <a:bodyPr/>
        <a:lstStyle/>
        <a:p>
          <a:r>
            <a:rPr lang="bg-BG" sz="1100" dirty="0" smtClean="0"/>
            <a:t> </a:t>
          </a:r>
          <a:r>
            <a:rPr lang="es-ES" sz="1100" dirty="0" err="1" smtClean="0"/>
            <a:t>Медицинско</a:t>
          </a:r>
          <a:r>
            <a:rPr lang="es-ES" sz="1100" dirty="0" smtClean="0"/>
            <a:t> </a:t>
          </a:r>
          <a:r>
            <a:rPr lang="es-ES" sz="1100" dirty="0" err="1" smtClean="0"/>
            <a:t>обучение</a:t>
          </a:r>
          <a:endParaRPr lang="es-ES" sz="1100" dirty="0"/>
        </a:p>
      </dgm:t>
    </dgm:pt>
    <dgm:pt modelId="{86B40630-3517-46C6-B412-DC0FB95628F6}" type="parTrans" cxnId="{EF8453C8-8791-4FEA-A138-FB832E273217}">
      <dgm:prSet/>
      <dgm:spPr/>
      <dgm:t>
        <a:bodyPr/>
        <a:lstStyle/>
        <a:p>
          <a:endParaRPr lang="es-ES"/>
        </a:p>
      </dgm:t>
    </dgm:pt>
    <dgm:pt modelId="{FB66A151-B758-412B-820E-48B9F9A34236}" type="sibTrans" cxnId="{EF8453C8-8791-4FEA-A138-FB832E273217}">
      <dgm:prSet/>
      <dgm:spPr/>
      <dgm:t>
        <a:bodyPr/>
        <a:lstStyle/>
        <a:p>
          <a:endParaRPr lang="es-ES"/>
        </a:p>
      </dgm:t>
    </dgm:pt>
    <dgm:pt modelId="{BDA2EBB3-766D-4A11-8D06-FC7ADD1D9734}">
      <dgm:prSet phldrT="[Texto]" custT="1"/>
      <dgm:spPr/>
      <dgm:t>
        <a:bodyPr/>
        <a:lstStyle/>
        <a:p>
          <a:r>
            <a:rPr lang="bg-BG" sz="1100" dirty="0" smtClean="0">
              <a:latin typeface="Arial" pitchFamily="34" charset="0"/>
              <a:cs typeface="Arial" pitchFamily="34" charset="0"/>
            </a:rPr>
            <a:t> Открояващ се сред</a:t>
          </a:r>
          <a:r>
            <a:rPr sz="1100" dirty="0" smtClean="0">
              <a:latin typeface="Arial" pitchFamily="34" charset="0"/>
              <a:cs typeface="Arial" pitchFamily="34" charset="0"/>
            </a:rPr>
            <a:t> </a:t>
          </a:r>
          <a:r>
            <a:rPr sz="1100" dirty="0" err="1">
              <a:latin typeface="Arial" pitchFamily="34" charset="0"/>
              <a:cs typeface="Arial" pitchFamily="34" charset="0"/>
            </a:rPr>
            <a:t>останалите</a:t>
          </a:r>
          <a:r>
            <a:rPr sz="1100" dirty="0">
              <a:latin typeface="Arial" pitchFamily="34" charset="0"/>
              <a:cs typeface="Arial" pitchFamily="34" charset="0"/>
            </a:rPr>
            <a:t> </a:t>
          </a:r>
          <a:r>
            <a:rPr lang="bg-BG" sz="1100" dirty="0" smtClean="0">
              <a:latin typeface="Arial" pitchFamily="34" charset="0"/>
              <a:cs typeface="Arial" pitchFamily="34" charset="0"/>
            </a:rPr>
            <a:t>специалисти</a:t>
          </a:r>
          <a:endParaRPr lang="bg-BG" sz="1100" dirty="0">
            <a:latin typeface="Arial" pitchFamily="34" charset="0"/>
            <a:cs typeface="Arial" pitchFamily="34" charset="0"/>
          </a:endParaRPr>
        </a:p>
      </dgm:t>
    </dgm:pt>
    <dgm:pt modelId="{A66A5C7E-7131-4AF4-BC07-0BB9A2F6B502}" type="parTrans" cxnId="{1E0D9876-0CE9-4171-892B-DE89F3B1D820}">
      <dgm:prSet/>
      <dgm:spPr/>
      <dgm:t>
        <a:bodyPr/>
        <a:lstStyle/>
        <a:p>
          <a:endParaRPr lang="es-ES"/>
        </a:p>
      </dgm:t>
    </dgm:pt>
    <dgm:pt modelId="{767F9C5D-68E6-4311-957E-CC63895A1ED6}" type="sibTrans" cxnId="{1E0D9876-0CE9-4171-892B-DE89F3B1D820}">
      <dgm:prSet/>
      <dgm:spPr/>
      <dgm:t>
        <a:bodyPr/>
        <a:lstStyle/>
        <a:p>
          <a:endParaRPr lang="es-ES"/>
        </a:p>
      </dgm:t>
    </dgm:pt>
    <dgm:pt modelId="{5CDED564-797D-4F83-BEFF-66DEF76BE0A0}">
      <dgm:prSet phldrT="[Texto]" custT="1"/>
      <dgm:spPr/>
      <dgm:t>
        <a:bodyPr/>
        <a:lstStyle/>
        <a:p>
          <a:r>
            <a:rPr lang="bg-BG" sz="1100" dirty="0" smtClean="0">
              <a:latin typeface="Arial" pitchFamily="34" charset="0"/>
              <a:cs typeface="Arial" pitchFamily="34" charset="0"/>
            </a:rPr>
            <a:t> </a:t>
          </a:r>
          <a:r>
            <a:rPr sz="1100" dirty="0" err="1" smtClean="0">
              <a:latin typeface="Arial" pitchFamily="34" charset="0"/>
              <a:cs typeface="Arial" pitchFamily="34" charset="0"/>
            </a:rPr>
            <a:t>Спечелил</a:t>
          </a:r>
          <a:r>
            <a:rPr sz="1100" dirty="0" smtClean="0">
              <a:latin typeface="Arial" pitchFamily="34" charset="0"/>
              <a:cs typeface="Arial" pitchFamily="34" charset="0"/>
            </a:rPr>
            <a:t> </a:t>
          </a:r>
          <a:r>
            <a:rPr sz="1100" dirty="0" err="1">
              <a:latin typeface="Arial" pitchFamily="34" charset="0"/>
              <a:cs typeface="Arial" pitchFamily="34" charset="0"/>
            </a:rPr>
            <a:t>доверието</a:t>
          </a:r>
          <a:r>
            <a:rPr sz="1100" dirty="0">
              <a:latin typeface="Arial" pitchFamily="34" charset="0"/>
              <a:cs typeface="Arial" pitchFamily="34" charset="0"/>
            </a:rPr>
            <a:t> </a:t>
          </a:r>
          <a:r>
            <a:rPr sz="1100" dirty="0" err="1">
              <a:latin typeface="Arial" pitchFamily="34" charset="0"/>
              <a:cs typeface="Arial" pitchFamily="34" charset="0"/>
            </a:rPr>
            <a:t>на</a:t>
          </a:r>
          <a:r>
            <a:rPr sz="1100" dirty="0">
              <a:latin typeface="Arial" pitchFamily="34" charset="0"/>
              <a:cs typeface="Arial" pitchFamily="34" charset="0"/>
            </a:rPr>
            <a:t> </a:t>
          </a:r>
          <a:r>
            <a:rPr sz="1100" dirty="0" err="1">
              <a:latin typeface="Arial" pitchFamily="34" charset="0"/>
              <a:cs typeface="Arial" pitchFamily="34" charset="0"/>
            </a:rPr>
            <a:t>пациентите</a:t>
          </a:r>
          <a:endParaRPr lang="bg-BG" sz="1100" dirty="0">
            <a:latin typeface="Arial" pitchFamily="34" charset="0"/>
            <a:cs typeface="Arial" pitchFamily="34" charset="0"/>
          </a:endParaRPr>
        </a:p>
      </dgm:t>
    </dgm:pt>
    <dgm:pt modelId="{052CA7DB-459C-4535-8F4D-07FEAB43BD11}" type="parTrans" cxnId="{DA27D233-0546-40F1-B3AF-EAC26510ED71}">
      <dgm:prSet/>
      <dgm:spPr/>
      <dgm:t>
        <a:bodyPr/>
        <a:lstStyle/>
        <a:p>
          <a:endParaRPr lang="es-ES"/>
        </a:p>
      </dgm:t>
    </dgm:pt>
    <dgm:pt modelId="{9FC6F524-6BF1-40C1-9E73-EBFD1E8BEDE3}" type="sibTrans" cxnId="{DA27D233-0546-40F1-B3AF-EAC26510ED71}">
      <dgm:prSet/>
      <dgm:spPr/>
      <dgm:t>
        <a:bodyPr/>
        <a:lstStyle/>
        <a:p>
          <a:endParaRPr lang="es-ES"/>
        </a:p>
      </dgm:t>
    </dgm:pt>
    <dgm:pt modelId="{099F32B1-096C-4AFC-8D5A-52A249DFED3D}">
      <dgm:prSet phldrT="[Texto]" custT="1"/>
      <dgm:spPr/>
      <dgm:t>
        <a:bodyPr/>
        <a:lstStyle/>
        <a:p>
          <a:r>
            <a:rPr lang="bg-BG" sz="1100" dirty="0" smtClean="0">
              <a:latin typeface="Arial" pitchFamily="34" charset="0"/>
              <a:cs typeface="Arial" pitchFamily="34" charset="0"/>
            </a:rPr>
            <a:t> </a:t>
          </a:r>
          <a:r>
            <a:rPr sz="1100" dirty="0" err="1" smtClean="0">
              <a:latin typeface="Arial" pitchFamily="34" charset="0"/>
              <a:cs typeface="Arial" pitchFamily="34" charset="0"/>
            </a:rPr>
            <a:t>Експерт</a:t>
          </a:r>
          <a:r>
            <a:rPr sz="1100" dirty="0" smtClean="0">
              <a:latin typeface="Arial" pitchFamily="34" charset="0"/>
              <a:cs typeface="Arial" pitchFamily="34" charset="0"/>
            </a:rPr>
            <a:t> </a:t>
          </a:r>
          <a:r>
            <a:rPr sz="1100" dirty="0" err="1">
              <a:latin typeface="Arial" pitchFamily="34" charset="0"/>
              <a:cs typeface="Arial" pitchFamily="34" charset="0"/>
            </a:rPr>
            <a:t>по</a:t>
          </a:r>
          <a:r>
            <a:rPr sz="1100" dirty="0">
              <a:latin typeface="Arial" pitchFamily="34" charset="0"/>
              <a:cs typeface="Arial" pitchFamily="34" charset="0"/>
            </a:rPr>
            <a:t> </a:t>
          </a:r>
          <a:r>
            <a:rPr sz="1100" dirty="0" err="1">
              <a:latin typeface="Arial" pitchFamily="34" charset="0"/>
              <a:cs typeface="Arial" pitchFamily="34" charset="0"/>
            </a:rPr>
            <a:t>процедурите</a:t>
          </a:r>
          <a:r>
            <a:rPr sz="1100" dirty="0">
              <a:latin typeface="Arial" pitchFamily="34" charset="0"/>
              <a:cs typeface="Arial" pitchFamily="34" charset="0"/>
            </a:rPr>
            <a:t>, </a:t>
          </a:r>
          <a:r>
            <a:rPr sz="1100" dirty="0" err="1">
              <a:latin typeface="Arial" pitchFamily="34" charset="0"/>
              <a:cs typeface="Arial" pitchFamily="34" charset="0"/>
            </a:rPr>
            <a:t>свързани</a:t>
          </a:r>
          <a:r>
            <a:rPr sz="1100" dirty="0">
              <a:latin typeface="Arial" pitchFamily="34" charset="0"/>
              <a:cs typeface="Arial" pitchFamily="34" charset="0"/>
            </a:rPr>
            <a:t> с органно </a:t>
          </a:r>
          <a:r>
            <a:rPr sz="1100" dirty="0" err="1">
              <a:latin typeface="Arial" pitchFamily="34" charset="0"/>
              <a:cs typeface="Arial" pitchFamily="34" charset="0"/>
            </a:rPr>
            <a:t>донорство</a:t>
          </a:r>
          <a:endParaRPr lang="bg-BG" sz="1100" dirty="0">
            <a:latin typeface="Arial" pitchFamily="34" charset="0"/>
            <a:cs typeface="Arial" pitchFamily="34" charset="0"/>
          </a:endParaRPr>
        </a:p>
      </dgm:t>
    </dgm:pt>
    <dgm:pt modelId="{42C86F4E-D606-4010-94E1-A5A6A668F1C3}" type="parTrans" cxnId="{319D12B4-7698-42B6-8965-A8ADC41036B0}">
      <dgm:prSet/>
      <dgm:spPr/>
      <dgm:t>
        <a:bodyPr/>
        <a:lstStyle/>
        <a:p>
          <a:endParaRPr lang="es-ES"/>
        </a:p>
      </dgm:t>
    </dgm:pt>
    <dgm:pt modelId="{32A1F59E-282E-405A-AEFE-C19BEB2C9216}" type="sibTrans" cxnId="{319D12B4-7698-42B6-8965-A8ADC41036B0}">
      <dgm:prSet/>
      <dgm:spPr/>
      <dgm:t>
        <a:bodyPr/>
        <a:lstStyle/>
        <a:p>
          <a:endParaRPr lang="es-ES"/>
        </a:p>
      </dgm:t>
    </dgm:pt>
    <dgm:pt modelId="{4E4A186D-7233-49FE-83B9-5052EA808E01}">
      <dgm:prSet phldrT="[Texto]" custT="1"/>
      <dgm:spPr/>
      <dgm:t>
        <a:bodyPr/>
        <a:lstStyle/>
        <a:p>
          <a:r>
            <a:rPr lang="bg-BG" sz="1100" smtClean="0"/>
            <a:t> </a:t>
          </a:r>
          <a:r>
            <a:rPr sz="1100" smtClean="0"/>
            <a:t>Комуникация </a:t>
          </a:r>
          <a:r>
            <a:rPr sz="1100"/>
            <a:t>с пациентите</a:t>
          </a:r>
          <a:endParaRPr lang="bg-BG" sz="1100" dirty="0"/>
        </a:p>
      </dgm:t>
    </dgm:pt>
    <dgm:pt modelId="{825DAE53-0670-496D-A2D1-16069AAFF500}" type="parTrans" cxnId="{09438239-0DCC-415E-ABCF-6A20341454D5}">
      <dgm:prSet/>
      <dgm:spPr/>
      <dgm:t>
        <a:bodyPr/>
        <a:lstStyle/>
        <a:p>
          <a:endParaRPr lang="es-ES"/>
        </a:p>
      </dgm:t>
    </dgm:pt>
    <dgm:pt modelId="{B78AD0F8-C4FA-43D2-8D8D-A47C52E6AC1A}" type="sibTrans" cxnId="{09438239-0DCC-415E-ABCF-6A20341454D5}">
      <dgm:prSet/>
      <dgm:spPr/>
      <dgm:t>
        <a:bodyPr/>
        <a:lstStyle/>
        <a:p>
          <a:endParaRPr lang="es-ES"/>
        </a:p>
      </dgm:t>
    </dgm:pt>
    <dgm:pt modelId="{DE84E377-2B62-453C-8E3B-6F1CB79178EA}">
      <dgm:prSet phldrT="[Texto]" custT="1"/>
      <dgm:spPr/>
      <dgm:t>
        <a:bodyPr/>
        <a:lstStyle/>
        <a:p>
          <a:r>
            <a:rPr lang="bg-BG" sz="1100" smtClean="0"/>
            <a:t> </a:t>
          </a:r>
          <a:r>
            <a:rPr lang="es-ES" sz="1100" smtClean="0"/>
            <a:t>Смърт</a:t>
          </a:r>
          <a:endParaRPr lang="bg-BG" sz="1100" dirty="0"/>
        </a:p>
      </dgm:t>
    </dgm:pt>
    <dgm:pt modelId="{E7F45BE6-D032-4D7C-A62E-9481547FA4B2}" type="parTrans" cxnId="{D0F2DF3D-E65D-45EB-9D54-7360DDAD0441}">
      <dgm:prSet/>
      <dgm:spPr/>
      <dgm:t>
        <a:bodyPr/>
        <a:lstStyle/>
        <a:p>
          <a:endParaRPr lang="es-ES"/>
        </a:p>
      </dgm:t>
    </dgm:pt>
    <dgm:pt modelId="{0ED68839-508F-4C65-927C-14CC31C9D058}" type="sibTrans" cxnId="{D0F2DF3D-E65D-45EB-9D54-7360DDAD0441}">
      <dgm:prSet/>
      <dgm:spPr/>
      <dgm:t>
        <a:bodyPr/>
        <a:lstStyle/>
        <a:p>
          <a:endParaRPr lang="es-ES"/>
        </a:p>
      </dgm:t>
    </dgm:pt>
    <dgm:pt modelId="{0A717DC2-8C06-4FB0-AA6E-1F5D32A9FECD}">
      <dgm:prSet phldrT="[Texto]"/>
      <dgm:spPr/>
      <dgm:t>
        <a:bodyPr/>
        <a:lstStyle/>
        <a:p>
          <a:r>
            <a:rPr lang="es-ES" sz="1600" dirty="0"/>
            <a:t>ЛИЧНИ КАЧЕСТВА</a:t>
          </a:r>
        </a:p>
      </dgm:t>
    </dgm:pt>
    <dgm:pt modelId="{69075811-4FE9-40BE-86CF-C814434CB4EB}" type="parTrans" cxnId="{38F2C67C-7CB8-481C-8F1E-37B464D9230C}">
      <dgm:prSet/>
      <dgm:spPr/>
      <dgm:t>
        <a:bodyPr/>
        <a:lstStyle/>
        <a:p>
          <a:endParaRPr lang="es-ES"/>
        </a:p>
      </dgm:t>
    </dgm:pt>
    <dgm:pt modelId="{C98C056F-4CE3-40A7-8371-B19DACC1A0BB}" type="sibTrans" cxnId="{38F2C67C-7CB8-481C-8F1E-37B464D9230C}">
      <dgm:prSet/>
      <dgm:spPr/>
      <dgm:t>
        <a:bodyPr/>
        <a:lstStyle/>
        <a:p>
          <a:endParaRPr lang="es-ES"/>
        </a:p>
      </dgm:t>
    </dgm:pt>
    <dgm:pt modelId="{3E2D2ADC-CFCE-4FAE-8380-F01248D929BE}">
      <dgm:prSet phldrT="[Texto]" custT="1"/>
      <dgm:spPr/>
      <dgm:t>
        <a:bodyPr/>
        <a:lstStyle/>
        <a:p>
          <a:r>
            <a:rPr lang="es-ES" sz="2000" b="1" dirty="0" smtClean="0">
              <a:latin typeface="Arial" pitchFamily="34" charset="0"/>
              <a:cs typeface="Arial" pitchFamily="34" charset="0"/>
            </a:rPr>
            <a:t>МОТИВ</a:t>
          </a:r>
          <a:r>
            <a:rPr lang="bg-BG" sz="2000" b="1" dirty="0" smtClean="0">
              <a:latin typeface="Arial" pitchFamily="34" charset="0"/>
              <a:cs typeface="Arial" pitchFamily="34" charset="0"/>
            </a:rPr>
            <a:t>ИРАН</a:t>
          </a:r>
          <a:endParaRPr lang="bg-BG" sz="2000" b="1" dirty="0">
            <a:latin typeface="Arial" pitchFamily="34" charset="0"/>
            <a:cs typeface="Arial" pitchFamily="34" charset="0"/>
          </a:endParaRPr>
        </a:p>
      </dgm:t>
    </dgm:pt>
    <dgm:pt modelId="{391D0F56-FC82-4FE4-B215-33D7E7ECC3E9}" type="parTrans" cxnId="{D49E2096-5E63-4823-B855-FFF3F4A54C93}">
      <dgm:prSet/>
      <dgm:spPr/>
      <dgm:t>
        <a:bodyPr/>
        <a:lstStyle/>
        <a:p>
          <a:endParaRPr lang="es-ES"/>
        </a:p>
      </dgm:t>
    </dgm:pt>
    <dgm:pt modelId="{4C0E764B-728F-415C-8F4D-4F0E176BADDE}" type="sibTrans" cxnId="{D49E2096-5E63-4823-B855-FFF3F4A54C93}">
      <dgm:prSet/>
      <dgm:spPr/>
      <dgm:t>
        <a:bodyPr/>
        <a:lstStyle/>
        <a:p>
          <a:endParaRPr lang="es-ES"/>
        </a:p>
      </dgm:t>
    </dgm:pt>
    <dgm:pt modelId="{3B32AA82-E74A-4379-9FCB-696F24B65A5F}">
      <dgm:prSet phldrT="[Texto]" custT="1"/>
      <dgm:spPr/>
      <dgm:t>
        <a:bodyPr/>
        <a:lstStyle/>
        <a:p>
          <a:r>
            <a:rPr lang="bg-BG" sz="1100" smtClean="0"/>
            <a:t> </a:t>
          </a:r>
          <a:r>
            <a:rPr lang="es-ES" sz="1100" smtClean="0"/>
            <a:t>Емпатия</a:t>
          </a:r>
          <a:endParaRPr lang="bg-BG" sz="1100" dirty="0"/>
        </a:p>
      </dgm:t>
    </dgm:pt>
    <dgm:pt modelId="{5F0111B6-6719-4E04-8F9C-60F52D7FA42F}" type="parTrans" cxnId="{4C35839D-3FFA-4ADB-A753-01B7D0C6A0CC}">
      <dgm:prSet/>
      <dgm:spPr/>
      <dgm:t>
        <a:bodyPr/>
        <a:lstStyle/>
        <a:p>
          <a:endParaRPr lang="es-ES"/>
        </a:p>
      </dgm:t>
    </dgm:pt>
    <dgm:pt modelId="{2AB83F62-EDFE-4F8C-8772-5E4A0D028CE5}" type="sibTrans" cxnId="{4C35839D-3FFA-4ADB-A753-01B7D0C6A0CC}">
      <dgm:prSet/>
      <dgm:spPr/>
      <dgm:t>
        <a:bodyPr/>
        <a:lstStyle/>
        <a:p>
          <a:endParaRPr lang="es-ES"/>
        </a:p>
      </dgm:t>
    </dgm:pt>
    <dgm:pt modelId="{292D67E2-7A5A-42F0-879B-DDFCEDA9A85B}">
      <dgm:prSet phldrT="[Texto]" custT="1"/>
      <dgm:spPr/>
      <dgm:t>
        <a:bodyPr/>
        <a:lstStyle/>
        <a:p>
          <a:r>
            <a:rPr lang="bg-BG" sz="1100" smtClean="0"/>
            <a:t> </a:t>
          </a:r>
          <a:r>
            <a:rPr lang="es-ES" sz="1100" smtClean="0"/>
            <a:t>Зрялост</a:t>
          </a:r>
          <a:endParaRPr lang="bg-BG" sz="1100" dirty="0"/>
        </a:p>
      </dgm:t>
    </dgm:pt>
    <dgm:pt modelId="{DFF89B1E-A882-4805-A68B-509DCC02BC3A}" type="parTrans" cxnId="{3E5650F1-7E33-4558-856E-A50B7F711052}">
      <dgm:prSet/>
      <dgm:spPr/>
      <dgm:t>
        <a:bodyPr/>
        <a:lstStyle/>
        <a:p>
          <a:endParaRPr lang="es-ES"/>
        </a:p>
      </dgm:t>
    </dgm:pt>
    <dgm:pt modelId="{694B7F05-102C-4088-BB67-FCB31D3D39EF}" type="sibTrans" cxnId="{3E5650F1-7E33-4558-856E-A50B7F711052}">
      <dgm:prSet/>
      <dgm:spPr/>
      <dgm:t>
        <a:bodyPr/>
        <a:lstStyle/>
        <a:p>
          <a:endParaRPr lang="es-ES"/>
        </a:p>
      </dgm:t>
    </dgm:pt>
    <dgm:pt modelId="{2B2F5156-CCF0-4219-B67F-F52221117801}">
      <dgm:prSet phldrT="[Texto]" custT="1"/>
      <dgm:spPr/>
      <dgm:t>
        <a:bodyPr/>
        <a:lstStyle/>
        <a:p>
          <a:r>
            <a:rPr lang="bg-BG" sz="1100" smtClean="0"/>
            <a:t> </a:t>
          </a:r>
          <a:r>
            <a:rPr lang="es-ES" sz="1100" smtClean="0"/>
            <a:t>Упоритост</a:t>
          </a:r>
          <a:endParaRPr lang="bg-BG" sz="1100" dirty="0"/>
        </a:p>
      </dgm:t>
    </dgm:pt>
    <dgm:pt modelId="{14B1C7D8-346C-4C6C-B346-B8DD2E7FA0D9}" type="parTrans" cxnId="{DECA9661-2E9C-42A7-B687-808C58614F5D}">
      <dgm:prSet/>
      <dgm:spPr/>
      <dgm:t>
        <a:bodyPr/>
        <a:lstStyle/>
        <a:p>
          <a:endParaRPr lang="es-ES"/>
        </a:p>
      </dgm:t>
    </dgm:pt>
    <dgm:pt modelId="{3C77A42A-CF8A-4DA1-9D42-4A8B4AF7DA64}" type="sibTrans" cxnId="{DECA9661-2E9C-42A7-B687-808C58614F5D}">
      <dgm:prSet/>
      <dgm:spPr/>
      <dgm:t>
        <a:bodyPr/>
        <a:lstStyle/>
        <a:p>
          <a:endParaRPr lang="es-ES"/>
        </a:p>
      </dgm:t>
    </dgm:pt>
    <dgm:pt modelId="{460F828C-8AC5-4B14-9F32-22E940DA58B2}">
      <dgm:prSet phldrT="[Texto]" custT="1"/>
      <dgm:spPr/>
      <dgm:t>
        <a:bodyPr/>
        <a:lstStyle/>
        <a:p>
          <a:r>
            <a:rPr lang="bg-BG" sz="1100" smtClean="0"/>
            <a:t> </a:t>
          </a:r>
          <a:r>
            <a:rPr lang="es-ES" sz="1100" smtClean="0"/>
            <a:t>Гъвкавост</a:t>
          </a:r>
          <a:endParaRPr lang="bg-BG" sz="1100" dirty="0"/>
        </a:p>
      </dgm:t>
    </dgm:pt>
    <dgm:pt modelId="{C32C1D02-0BDB-4B6C-9EB4-6ACB56A31654}" type="parTrans" cxnId="{AF5EA686-E371-4401-B443-5FB70EAED684}">
      <dgm:prSet/>
      <dgm:spPr/>
      <dgm:t>
        <a:bodyPr/>
        <a:lstStyle/>
        <a:p>
          <a:endParaRPr lang="es-ES"/>
        </a:p>
      </dgm:t>
    </dgm:pt>
    <dgm:pt modelId="{804359EF-AC24-45B5-8AC7-5499A3395826}" type="sibTrans" cxnId="{AF5EA686-E371-4401-B443-5FB70EAED684}">
      <dgm:prSet/>
      <dgm:spPr/>
      <dgm:t>
        <a:bodyPr/>
        <a:lstStyle/>
        <a:p>
          <a:endParaRPr lang="es-ES"/>
        </a:p>
      </dgm:t>
    </dgm:pt>
    <dgm:pt modelId="{08EA0B78-0A94-4450-A1B1-EAC94B1A3513}" type="pres">
      <dgm:prSet presAssocID="{465F4D62-77BE-46D5-A47C-FEBD3D3268AF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bg-BG"/>
        </a:p>
      </dgm:t>
    </dgm:pt>
    <dgm:pt modelId="{8987B3D9-D46A-4596-A426-E59C117DB59F}" type="pres">
      <dgm:prSet presAssocID="{57C181E8-8483-4501-A202-D8EE77E3290D}" presName="comp" presStyleCnt="0"/>
      <dgm:spPr/>
    </dgm:pt>
    <dgm:pt modelId="{7E47EF7A-6E1F-4B41-B179-25AA4CD37057}" type="pres">
      <dgm:prSet presAssocID="{57C181E8-8483-4501-A202-D8EE77E3290D}" presName="rect2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78E56D94-FF37-4B33-B222-46F4CF74E4B8}" type="pres">
      <dgm:prSet presAssocID="{57C181E8-8483-4501-A202-D8EE77E3290D}" presName="rect1" presStyleLbl="ln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 l="-1000" r="-1000"/>
          </a:stretch>
        </a:blipFill>
      </dgm:spPr>
      <dgm:extLst>
        <a:ext uri="{E40237B7-FDA0-4F09-8148-C483321AD2D9}">
          <dgm14:cNvPr xmlns:dgm14="http://schemas.microsoft.com/office/drawing/2010/diagram" id="0" name="" descr="Clase"/>
        </a:ext>
      </dgm:extLst>
    </dgm:pt>
    <dgm:pt modelId="{53BE43A3-A6B4-4C3B-B3AB-F9FF6837DBFC}" type="pres">
      <dgm:prSet presAssocID="{EA526309-2A0F-4D1E-8388-30D553898676}" presName="sibTrans" presStyleCnt="0"/>
      <dgm:spPr/>
    </dgm:pt>
    <dgm:pt modelId="{BE2238BA-B844-46BA-8695-A05FF0526657}" type="pres">
      <dgm:prSet presAssocID="{E95F1EB6-BC40-4B5E-9FE7-DC2250E2C6A8}" presName="comp" presStyleCnt="0"/>
      <dgm:spPr/>
    </dgm:pt>
    <dgm:pt modelId="{5C518B19-6C33-4E91-B91F-A1AEE0012807}" type="pres">
      <dgm:prSet presAssocID="{E95F1EB6-BC40-4B5E-9FE7-DC2250E2C6A8}" presName="rect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CB79106D-CED2-4EEE-958F-74A82B333C0A}" type="pres">
      <dgm:prSet presAssocID="{E95F1EB6-BC40-4B5E-9FE7-DC2250E2C6A8}" presName="rect1" presStyleLbl="ln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 l="-1000" r="-1000"/>
          </a:stretch>
        </a:blipFill>
      </dgm:spPr>
      <dgm:extLst>
        <a:ext uri="{E40237B7-FDA0-4F09-8148-C483321AD2D9}">
          <dgm14:cNvPr xmlns:dgm14="http://schemas.microsoft.com/office/drawing/2010/diagram" id="0" name="" descr="Cabeza con engranajes"/>
        </a:ext>
      </dgm:extLst>
    </dgm:pt>
    <dgm:pt modelId="{8B0124ED-12EC-498D-8E2C-CE1DC337FAB4}" type="pres">
      <dgm:prSet presAssocID="{15757EEE-451F-4D46-859D-3426C19552D6}" presName="sibTrans" presStyleCnt="0"/>
      <dgm:spPr/>
    </dgm:pt>
    <dgm:pt modelId="{80A0D172-156C-4DAF-A1DD-70AAC2CC94F7}" type="pres">
      <dgm:prSet presAssocID="{8B8142A4-2C16-4467-ABB3-7128FD2DF00A}" presName="comp" presStyleCnt="0"/>
      <dgm:spPr/>
    </dgm:pt>
    <dgm:pt modelId="{FCD89794-38FC-4AB9-A048-AA83D1058FDE}" type="pres">
      <dgm:prSet presAssocID="{8B8142A4-2C16-4467-ABB3-7128FD2DF00A}" presName="rect2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51EB532F-B484-423A-AABF-01179B7C6A1C}" type="pres">
      <dgm:prSet presAssocID="{8B8142A4-2C16-4467-ABB3-7128FD2DF00A}" presName="rect1" presStyleLbl="ln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 l="-1000" r="-1000"/>
          </a:stretch>
        </a:blipFill>
      </dgm:spPr>
      <dgm:extLst>
        <a:ext uri="{E40237B7-FDA0-4F09-8148-C483321AD2D9}">
          <dgm14:cNvPr xmlns:dgm14="http://schemas.microsoft.com/office/drawing/2010/diagram" id="0" name="" descr="Birrete"/>
        </a:ext>
      </dgm:extLst>
    </dgm:pt>
    <dgm:pt modelId="{EBCD81BB-01DE-4A4F-A7DD-022018BCC3B9}" type="pres">
      <dgm:prSet presAssocID="{70A6E473-613F-4670-AB18-C3C911E7C94C}" presName="sibTrans" presStyleCnt="0"/>
      <dgm:spPr/>
    </dgm:pt>
    <dgm:pt modelId="{4D846137-EF0C-4BF1-8378-F4C0417944D2}" type="pres">
      <dgm:prSet presAssocID="{0A717DC2-8C06-4FB0-AA6E-1F5D32A9FECD}" presName="comp" presStyleCnt="0"/>
      <dgm:spPr/>
    </dgm:pt>
    <dgm:pt modelId="{2AA7EE79-18F4-4572-8142-B3F52C201215}" type="pres">
      <dgm:prSet presAssocID="{0A717DC2-8C06-4FB0-AA6E-1F5D32A9FECD}" presName="rect2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28BE37A6-6692-49F2-8198-7BD3220DAB3D}" type="pres">
      <dgm:prSet presAssocID="{0A717DC2-8C06-4FB0-AA6E-1F5D32A9FECD}" presName="rect1" presStyleLbl="ln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 l="-1000" r="-1000"/>
          </a:stretch>
        </a:blipFill>
      </dgm:spPr>
      <dgm:extLst>
        <a:ext uri="{E40237B7-FDA0-4F09-8148-C483321AD2D9}">
          <dgm14:cNvPr xmlns:dgm14="http://schemas.microsoft.com/office/drawing/2010/diagram" id="0" name="" descr="Conexiones"/>
        </a:ext>
      </dgm:extLst>
    </dgm:pt>
    <dgm:pt modelId="{6E9C6EB0-27D6-4AA1-BB0C-B422A4661D8F}" type="pres">
      <dgm:prSet presAssocID="{C98C056F-4CE3-40A7-8371-B19DACC1A0BB}" presName="sibTrans" presStyleCnt="0"/>
      <dgm:spPr/>
    </dgm:pt>
    <dgm:pt modelId="{B92DA1FF-0556-4244-BF47-D0527C6ADBB9}" type="pres">
      <dgm:prSet presAssocID="{3E2D2ADC-CFCE-4FAE-8380-F01248D929BE}" presName="comp" presStyleCnt="0"/>
      <dgm:spPr/>
    </dgm:pt>
    <dgm:pt modelId="{8E08B2BA-9214-4625-A788-F247F3AA9C68}" type="pres">
      <dgm:prSet presAssocID="{3E2D2ADC-CFCE-4FAE-8380-F01248D929BE}" presName="rect2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35EA4EE3-8E9E-48FB-95EF-783D04DC55E6}" type="pres">
      <dgm:prSet presAssocID="{3E2D2ADC-CFCE-4FAE-8380-F01248D929BE}" presName="rect1" presStyleLbl="ln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 l="-1000" r="-1000"/>
          </a:stretch>
        </a:blipFill>
      </dgm:spPr>
      <dgm:extLst>
        <a:ext uri="{E40237B7-FDA0-4F09-8148-C483321AD2D9}">
          <dgm14:cNvPr xmlns:dgm14="http://schemas.microsoft.com/office/drawing/2010/diagram" id="0" name="" descr="Audiencia objetivo"/>
        </a:ext>
      </dgm:extLst>
    </dgm:pt>
  </dgm:ptLst>
  <dgm:cxnLst>
    <dgm:cxn modelId="{F023B8D7-E306-45D4-B41C-0FAE36589179}" type="presOf" srcId="{292D67E2-7A5A-42F0-879B-DDFCEDA9A85B}" destId="{2AA7EE79-18F4-4572-8142-B3F52C201215}" srcOrd="0" destOrd="2" presId="urn:microsoft.com/office/officeart/2008/layout/AlternatingPictureBlocks"/>
    <dgm:cxn modelId="{24071E51-2688-4558-A773-652CDB8E3447}" type="presOf" srcId="{4E4A186D-7233-49FE-83B9-5052EA808E01}" destId="{FCD89794-38FC-4AB9-A048-AA83D1058FDE}" srcOrd="0" destOrd="2" presId="urn:microsoft.com/office/officeart/2008/layout/AlternatingPictureBlocks"/>
    <dgm:cxn modelId="{34970CCE-3A53-43A1-9ACC-A39901A0DFAE}" type="presOf" srcId="{DB00A722-B7AB-4C73-B994-526A2C6E99A2}" destId="{5C518B19-6C33-4E91-B91F-A1AEE0012807}" srcOrd="0" destOrd="1" presId="urn:microsoft.com/office/officeart/2008/layout/AlternatingPictureBlocks"/>
    <dgm:cxn modelId="{D0F2DF3D-E65D-45EB-9D54-7360DDAD0441}" srcId="{8B8142A4-2C16-4467-ABB3-7128FD2DF00A}" destId="{DE84E377-2B62-453C-8E3B-6F1CB79178EA}" srcOrd="2" destOrd="0" parTransId="{E7F45BE6-D032-4D7C-A62E-9481547FA4B2}" sibTransId="{0ED68839-508F-4C65-927C-14CC31C9D058}"/>
    <dgm:cxn modelId="{40CBD8F3-5353-4828-AB9E-4CC7FAFE0D35}" type="presOf" srcId="{465F4D62-77BE-46D5-A47C-FEBD3D3268AF}" destId="{08EA0B78-0A94-4450-A1B1-EAC94B1A3513}" srcOrd="0" destOrd="0" presId="urn:microsoft.com/office/officeart/2008/layout/AlternatingPictureBlocks"/>
    <dgm:cxn modelId="{319D12B4-7698-42B6-8965-A8ADC41036B0}" srcId="{E95F1EB6-BC40-4B5E-9FE7-DC2250E2C6A8}" destId="{099F32B1-096C-4AFC-8D5A-52A249DFED3D}" srcOrd="1" destOrd="0" parTransId="{42C86F4E-D606-4010-94E1-A5A6A668F1C3}" sibTransId="{32A1F59E-282E-405A-AEFE-C19BEB2C9216}"/>
    <dgm:cxn modelId="{DECA9661-2E9C-42A7-B687-808C58614F5D}" srcId="{0A717DC2-8C06-4FB0-AA6E-1F5D32A9FECD}" destId="{2B2F5156-CCF0-4219-B67F-F52221117801}" srcOrd="2" destOrd="0" parTransId="{14B1C7D8-346C-4C6C-B346-B8DD2E7FA0D9}" sibTransId="{3C77A42A-CF8A-4DA1-9D42-4A8B4AF7DA64}"/>
    <dgm:cxn modelId="{3E5650F1-7E33-4558-856E-A50B7F711052}" srcId="{0A717DC2-8C06-4FB0-AA6E-1F5D32A9FECD}" destId="{292D67E2-7A5A-42F0-879B-DDFCEDA9A85B}" srcOrd="1" destOrd="0" parTransId="{DFF89B1E-A882-4805-A68B-509DCC02BC3A}" sibTransId="{694B7F05-102C-4088-BB67-FCB31D3D39EF}"/>
    <dgm:cxn modelId="{9636ABC5-FF54-4CDB-9225-98ED79BADCE8}" type="presOf" srcId="{377DEC53-ECE5-4921-9ED3-19BE007D5CBE}" destId="{FCD89794-38FC-4AB9-A048-AA83D1058FDE}" srcOrd="0" destOrd="1" presId="urn:microsoft.com/office/officeart/2008/layout/AlternatingPictureBlocks"/>
    <dgm:cxn modelId="{C9155BD7-DE3D-4B81-AF33-149ADC84535B}" type="presOf" srcId="{3B32AA82-E74A-4379-9FCB-696F24B65A5F}" destId="{2AA7EE79-18F4-4572-8142-B3F52C201215}" srcOrd="0" destOrd="1" presId="urn:microsoft.com/office/officeart/2008/layout/AlternatingPictureBlocks"/>
    <dgm:cxn modelId="{EE8F859F-7547-48CC-B279-31F5321091FC}" srcId="{465F4D62-77BE-46D5-A47C-FEBD3D3268AF}" destId="{8B8142A4-2C16-4467-ABB3-7128FD2DF00A}" srcOrd="2" destOrd="0" parTransId="{C413EA0D-FCC2-436B-B05A-5F1B4B12FE39}" sibTransId="{70A6E473-613F-4670-AB18-C3C911E7C94C}"/>
    <dgm:cxn modelId="{42CEA64E-4E4A-4D83-9EC7-13110AC63724}" type="presOf" srcId="{0A717DC2-8C06-4FB0-AA6E-1F5D32A9FECD}" destId="{2AA7EE79-18F4-4572-8142-B3F52C201215}" srcOrd="0" destOrd="0" presId="urn:microsoft.com/office/officeart/2008/layout/AlternatingPictureBlocks"/>
    <dgm:cxn modelId="{48B6EEBA-4C0E-422F-9C73-9127287E71A4}" srcId="{E95F1EB6-BC40-4B5E-9FE7-DC2250E2C6A8}" destId="{DB00A722-B7AB-4C73-B994-526A2C6E99A2}" srcOrd="0" destOrd="0" parTransId="{4D7A08D0-E12E-4929-BF21-891155CB549A}" sibTransId="{1939EF7A-2F09-40C6-BC60-84519BBF62D2}"/>
    <dgm:cxn modelId="{1E39565D-A785-4F40-8C4F-4E1CD9CACA08}" type="presOf" srcId="{3E2D2ADC-CFCE-4FAE-8380-F01248D929BE}" destId="{8E08B2BA-9214-4625-A788-F247F3AA9C68}" srcOrd="0" destOrd="0" presId="urn:microsoft.com/office/officeart/2008/layout/AlternatingPictureBlocks"/>
    <dgm:cxn modelId="{D49E2096-5E63-4823-B855-FFF3F4A54C93}" srcId="{465F4D62-77BE-46D5-A47C-FEBD3D3268AF}" destId="{3E2D2ADC-CFCE-4FAE-8380-F01248D929BE}" srcOrd="4" destOrd="0" parTransId="{391D0F56-FC82-4FE4-B215-33D7E7ECC3E9}" sibTransId="{4C0E764B-728F-415C-8F4D-4F0E176BADDE}"/>
    <dgm:cxn modelId="{AF5EA686-E371-4401-B443-5FB70EAED684}" srcId="{0A717DC2-8C06-4FB0-AA6E-1F5D32A9FECD}" destId="{460F828C-8AC5-4B14-9F32-22E940DA58B2}" srcOrd="3" destOrd="0" parTransId="{C32C1D02-0BDB-4B6C-9EB4-6ACB56A31654}" sibTransId="{804359EF-AC24-45B5-8AC7-5499A3395826}"/>
    <dgm:cxn modelId="{22697440-656E-4341-96B6-9EAA9251A78A}" type="presOf" srcId="{E95F1EB6-BC40-4B5E-9FE7-DC2250E2C6A8}" destId="{5C518B19-6C33-4E91-B91F-A1AEE0012807}" srcOrd="0" destOrd="0" presId="urn:microsoft.com/office/officeart/2008/layout/AlternatingPictureBlocks"/>
    <dgm:cxn modelId="{610DBA48-60F6-41AA-A097-5ACA49030A46}" type="presOf" srcId="{8B8142A4-2C16-4467-ABB3-7128FD2DF00A}" destId="{FCD89794-38FC-4AB9-A048-AA83D1058FDE}" srcOrd="0" destOrd="0" presId="urn:microsoft.com/office/officeart/2008/layout/AlternatingPictureBlocks"/>
    <dgm:cxn modelId="{DF77F350-B6E2-4A5C-9565-E731363151CE}" type="presOf" srcId="{BDA2EBB3-766D-4A11-8D06-FC7ADD1D9734}" destId="{7E47EF7A-6E1F-4B41-B179-25AA4CD37057}" srcOrd="0" destOrd="2" presId="urn:microsoft.com/office/officeart/2008/layout/AlternatingPictureBlocks"/>
    <dgm:cxn modelId="{ACB61FB5-7E36-447F-99A4-A539A248B3E8}" type="presOf" srcId="{099F32B1-096C-4AFC-8D5A-52A249DFED3D}" destId="{5C518B19-6C33-4E91-B91F-A1AEE0012807}" srcOrd="0" destOrd="2" presId="urn:microsoft.com/office/officeart/2008/layout/AlternatingPictureBlocks"/>
    <dgm:cxn modelId="{75288EEC-D1B2-4816-B4B9-BFE98EC6AD2E}" type="presOf" srcId="{9DB88076-F774-4659-9AFD-39A5E6138965}" destId="{7E47EF7A-6E1F-4B41-B179-25AA4CD37057}" srcOrd="0" destOrd="1" presId="urn:microsoft.com/office/officeart/2008/layout/AlternatingPictureBlocks"/>
    <dgm:cxn modelId="{9B4E772B-4D38-4DA5-AB25-6B068C2A6E63}" type="presOf" srcId="{460F828C-8AC5-4B14-9F32-22E940DA58B2}" destId="{2AA7EE79-18F4-4572-8142-B3F52C201215}" srcOrd="0" destOrd="4" presId="urn:microsoft.com/office/officeart/2008/layout/AlternatingPictureBlocks"/>
    <dgm:cxn modelId="{6DA4BAD6-4DF7-4E58-9BDF-016982C43556}" type="presOf" srcId="{5CDED564-797D-4F83-BEFF-66DEF76BE0A0}" destId="{7E47EF7A-6E1F-4B41-B179-25AA4CD37057}" srcOrd="0" destOrd="3" presId="urn:microsoft.com/office/officeart/2008/layout/AlternatingPictureBlocks"/>
    <dgm:cxn modelId="{38F2C67C-7CB8-481C-8F1E-37B464D9230C}" srcId="{465F4D62-77BE-46D5-A47C-FEBD3D3268AF}" destId="{0A717DC2-8C06-4FB0-AA6E-1F5D32A9FECD}" srcOrd="3" destOrd="0" parTransId="{69075811-4FE9-40BE-86CF-C814434CB4EB}" sibTransId="{C98C056F-4CE3-40A7-8371-B19DACC1A0BB}"/>
    <dgm:cxn modelId="{DA27D233-0546-40F1-B3AF-EAC26510ED71}" srcId="{57C181E8-8483-4501-A202-D8EE77E3290D}" destId="{5CDED564-797D-4F83-BEFF-66DEF76BE0A0}" srcOrd="2" destOrd="0" parTransId="{052CA7DB-459C-4535-8F4D-07FEAB43BD11}" sibTransId="{9FC6F524-6BF1-40C1-9E73-EBFD1E8BEDE3}"/>
    <dgm:cxn modelId="{2BAD7DF9-5092-4595-87DE-57C893261648}" srcId="{465F4D62-77BE-46D5-A47C-FEBD3D3268AF}" destId="{E95F1EB6-BC40-4B5E-9FE7-DC2250E2C6A8}" srcOrd="1" destOrd="0" parTransId="{F1630AFE-7119-4903-9937-E6CF0DE181B4}" sibTransId="{15757EEE-451F-4D46-859D-3426C19552D6}"/>
    <dgm:cxn modelId="{4E5EB562-7B2B-4CCF-9C0A-128D95FAB8F1}" srcId="{465F4D62-77BE-46D5-A47C-FEBD3D3268AF}" destId="{57C181E8-8483-4501-A202-D8EE77E3290D}" srcOrd="0" destOrd="0" parTransId="{A31AB83E-1E7E-417E-A83F-18EB9002A2AF}" sibTransId="{EA526309-2A0F-4D1E-8388-30D553898676}"/>
    <dgm:cxn modelId="{09438239-0DCC-415E-ABCF-6A20341454D5}" srcId="{8B8142A4-2C16-4467-ABB3-7128FD2DF00A}" destId="{4E4A186D-7233-49FE-83B9-5052EA808E01}" srcOrd="1" destOrd="0" parTransId="{825DAE53-0670-496D-A2D1-16069AAFF500}" sibTransId="{B78AD0F8-C4FA-43D2-8D8D-A47C52E6AC1A}"/>
    <dgm:cxn modelId="{1E0D9876-0CE9-4171-892B-DE89F3B1D820}" srcId="{57C181E8-8483-4501-A202-D8EE77E3290D}" destId="{BDA2EBB3-766D-4A11-8D06-FC7ADD1D9734}" srcOrd="1" destOrd="0" parTransId="{A66A5C7E-7131-4AF4-BC07-0BB9A2F6B502}" sibTransId="{767F9C5D-68E6-4311-957E-CC63895A1ED6}"/>
    <dgm:cxn modelId="{0DEDEF1E-F1F7-4072-8409-D0E0EFB15BB0}" type="presOf" srcId="{57C181E8-8483-4501-A202-D8EE77E3290D}" destId="{7E47EF7A-6E1F-4B41-B179-25AA4CD37057}" srcOrd="0" destOrd="0" presId="urn:microsoft.com/office/officeart/2008/layout/AlternatingPictureBlocks"/>
    <dgm:cxn modelId="{FC048482-E8D3-4255-85F8-C2C154A79B3C}" type="presOf" srcId="{DE84E377-2B62-453C-8E3B-6F1CB79178EA}" destId="{FCD89794-38FC-4AB9-A048-AA83D1058FDE}" srcOrd="0" destOrd="3" presId="urn:microsoft.com/office/officeart/2008/layout/AlternatingPictureBlocks"/>
    <dgm:cxn modelId="{4C35839D-3FFA-4ADB-A753-01B7D0C6A0CC}" srcId="{0A717DC2-8C06-4FB0-AA6E-1F5D32A9FECD}" destId="{3B32AA82-E74A-4379-9FCB-696F24B65A5F}" srcOrd="0" destOrd="0" parTransId="{5F0111B6-6719-4E04-8F9C-60F52D7FA42F}" sibTransId="{2AB83F62-EDFE-4F8C-8772-5E4A0D028CE5}"/>
    <dgm:cxn modelId="{EF8453C8-8791-4FEA-A138-FB832E273217}" srcId="{8B8142A4-2C16-4467-ABB3-7128FD2DF00A}" destId="{377DEC53-ECE5-4921-9ED3-19BE007D5CBE}" srcOrd="0" destOrd="0" parTransId="{86B40630-3517-46C6-B412-DC0FB95628F6}" sibTransId="{FB66A151-B758-412B-820E-48B9F9A34236}"/>
    <dgm:cxn modelId="{B26FD2BA-6FD2-4FEA-A970-7438A3439C9D}" srcId="{57C181E8-8483-4501-A202-D8EE77E3290D}" destId="{9DB88076-F774-4659-9AFD-39A5E6138965}" srcOrd="0" destOrd="0" parTransId="{203E4863-2FC0-457A-A8AF-FEDB950371BE}" sibTransId="{004B7C17-D065-49D3-897A-A49A9380E3E4}"/>
    <dgm:cxn modelId="{62C30956-20D2-4C61-B22B-D4EB5B4A3988}" type="presOf" srcId="{2B2F5156-CCF0-4219-B67F-F52221117801}" destId="{2AA7EE79-18F4-4572-8142-B3F52C201215}" srcOrd="0" destOrd="3" presId="urn:microsoft.com/office/officeart/2008/layout/AlternatingPictureBlocks"/>
    <dgm:cxn modelId="{CB65960F-3AC5-4C4F-A711-CC383F86745B}" type="presParOf" srcId="{08EA0B78-0A94-4450-A1B1-EAC94B1A3513}" destId="{8987B3D9-D46A-4596-A426-E59C117DB59F}" srcOrd="0" destOrd="0" presId="urn:microsoft.com/office/officeart/2008/layout/AlternatingPictureBlocks"/>
    <dgm:cxn modelId="{8E9C3366-38D9-40AC-90C2-E6958AE6E169}" type="presParOf" srcId="{8987B3D9-D46A-4596-A426-E59C117DB59F}" destId="{7E47EF7A-6E1F-4B41-B179-25AA4CD37057}" srcOrd="0" destOrd="0" presId="urn:microsoft.com/office/officeart/2008/layout/AlternatingPictureBlocks"/>
    <dgm:cxn modelId="{1F24CF90-557F-4839-92E6-53247F00EFBD}" type="presParOf" srcId="{8987B3D9-D46A-4596-A426-E59C117DB59F}" destId="{78E56D94-FF37-4B33-B222-46F4CF74E4B8}" srcOrd="1" destOrd="0" presId="urn:microsoft.com/office/officeart/2008/layout/AlternatingPictureBlocks"/>
    <dgm:cxn modelId="{DFB4FE5B-0D09-476F-B059-BECFCB7FDDAE}" type="presParOf" srcId="{08EA0B78-0A94-4450-A1B1-EAC94B1A3513}" destId="{53BE43A3-A6B4-4C3B-B3AB-F9FF6837DBFC}" srcOrd="1" destOrd="0" presId="urn:microsoft.com/office/officeart/2008/layout/AlternatingPictureBlocks"/>
    <dgm:cxn modelId="{EC434BE3-F4A9-4FAA-B32B-6D1A68A77DF5}" type="presParOf" srcId="{08EA0B78-0A94-4450-A1B1-EAC94B1A3513}" destId="{BE2238BA-B844-46BA-8695-A05FF0526657}" srcOrd="2" destOrd="0" presId="urn:microsoft.com/office/officeart/2008/layout/AlternatingPictureBlocks"/>
    <dgm:cxn modelId="{F86651FC-E138-459C-AD18-4814EA08391A}" type="presParOf" srcId="{BE2238BA-B844-46BA-8695-A05FF0526657}" destId="{5C518B19-6C33-4E91-B91F-A1AEE0012807}" srcOrd="0" destOrd="0" presId="urn:microsoft.com/office/officeart/2008/layout/AlternatingPictureBlocks"/>
    <dgm:cxn modelId="{7EFDB9C4-77CE-41CF-9ECB-4026D76F4D1C}" type="presParOf" srcId="{BE2238BA-B844-46BA-8695-A05FF0526657}" destId="{CB79106D-CED2-4EEE-958F-74A82B333C0A}" srcOrd="1" destOrd="0" presId="urn:microsoft.com/office/officeart/2008/layout/AlternatingPictureBlocks"/>
    <dgm:cxn modelId="{BAF53502-D934-4079-B60F-114AFB8CF0EE}" type="presParOf" srcId="{08EA0B78-0A94-4450-A1B1-EAC94B1A3513}" destId="{8B0124ED-12EC-498D-8E2C-CE1DC337FAB4}" srcOrd="3" destOrd="0" presId="urn:microsoft.com/office/officeart/2008/layout/AlternatingPictureBlocks"/>
    <dgm:cxn modelId="{8A85C9A8-A9AF-4D15-BCB6-1736DFE9C7B1}" type="presParOf" srcId="{08EA0B78-0A94-4450-A1B1-EAC94B1A3513}" destId="{80A0D172-156C-4DAF-A1DD-70AAC2CC94F7}" srcOrd="4" destOrd="0" presId="urn:microsoft.com/office/officeart/2008/layout/AlternatingPictureBlocks"/>
    <dgm:cxn modelId="{61B2DFA0-3F51-4CAB-A354-FEA1BA24C368}" type="presParOf" srcId="{80A0D172-156C-4DAF-A1DD-70AAC2CC94F7}" destId="{FCD89794-38FC-4AB9-A048-AA83D1058FDE}" srcOrd="0" destOrd="0" presId="urn:microsoft.com/office/officeart/2008/layout/AlternatingPictureBlocks"/>
    <dgm:cxn modelId="{97B1D83A-7DD5-430A-969D-EBF59AD57058}" type="presParOf" srcId="{80A0D172-156C-4DAF-A1DD-70AAC2CC94F7}" destId="{51EB532F-B484-423A-AABF-01179B7C6A1C}" srcOrd="1" destOrd="0" presId="urn:microsoft.com/office/officeart/2008/layout/AlternatingPictureBlocks"/>
    <dgm:cxn modelId="{78CD5904-4865-4A7C-B27E-B256968518AD}" type="presParOf" srcId="{08EA0B78-0A94-4450-A1B1-EAC94B1A3513}" destId="{EBCD81BB-01DE-4A4F-A7DD-022018BCC3B9}" srcOrd="5" destOrd="0" presId="urn:microsoft.com/office/officeart/2008/layout/AlternatingPictureBlocks"/>
    <dgm:cxn modelId="{9603A2B8-A503-46A9-998E-65223F377D7A}" type="presParOf" srcId="{08EA0B78-0A94-4450-A1B1-EAC94B1A3513}" destId="{4D846137-EF0C-4BF1-8378-F4C0417944D2}" srcOrd="6" destOrd="0" presId="urn:microsoft.com/office/officeart/2008/layout/AlternatingPictureBlocks"/>
    <dgm:cxn modelId="{EE08D893-7DA6-4F7C-8D56-57655607BD11}" type="presParOf" srcId="{4D846137-EF0C-4BF1-8378-F4C0417944D2}" destId="{2AA7EE79-18F4-4572-8142-B3F52C201215}" srcOrd="0" destOrd="0" presId="urn:microsoft.com/office/officeart/2008/layout/AlternatingPictureBlocks"/>
    <dgm:cxn modelId="{6B95DCCA-DF9E-4CCC-BBA0-A66BE848C318}" type="presParOf" srcId="{4D846137-EF0C-4BF1-8378-F4C0417944D2}" destId="{28BE37A6-6692-49F2-8198-7BD3220DAB3D}" srcOrd="1" destOrd="0" presId="urn:microsoft.com/office/officeart/2008/layout/AlternatingPictureBlocks"/>
    <dgm:cxn modelId="{42773CD8-B103-4D37-A5BB-0E4EBA9CE28D}" type="presParOf" srcId="{08EA0B78-0A94-4450-A1B1-EAC94B1A3513}" destId="{6E9C6EB0-27D6-4AA1-BB0C-B422A4661D8F}" srcOrd="7" destOrd="0" presId="urn:microsoft.com/office/officeart/2008/layout/AlternatingPictureBlocks"/>
    <dgm:cxn modelId="{9F70FB23-D94F-4AB5-B70C-73D26A9E41D2}" type="presParOf" srcId="{08EA0B78-0A94-4450-A1B1-EAC94B1A3513}" destId="{B92DA1FF-0556-4244-BF47-D0527C6ADBB9}" srcOrd="8" destOrd="0" presId="urn:microsoft.com/office/officeart/2008/layout/AlternatingPictureBlocks"/>
    <dgm:cxn modelId="{CD3FA192-4B3B-4B5F-9F0C-765ACFA4BBE0}" type="presParOf" srcId="{B92DA1FF-0556-4244-BF47-D0527C6ADBB9}" destId="{8E08B2BA-9214-4625-A788-F247F3AA9C68}" srcOrd="0" destOrd="0" presId="urn:microsoft.com/office/officeart/2008/layout/AlternatingPictureBlocks"/>
    <dgm:cxn modelId="{F7CF7CC1-D63E-434B-A846-676C6FEBA968}" type="presParOf" srcId="{B92DA1FF-0556-4244-BF47-D0527C6ADBB9}" destId="{35EA4EE3-8E9E-48FB-95EF-783D04DC55E6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FF9360A-B8AF-46C4-A68B-800B34D678FF}" type="doc">
      <dgm:prSet loTypeId="urn:microsoft.com/office/officeart/2009/3/layout/StepUpProcess" loCatId="process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8DD5178-E75C-45CE-AD34-BCCF9CF11EE0}">
      <dgm:prSet phldrT="[Texto]" custT="1"/>
      <dgm:spPr/>
      <dgm:t>
        <a:bodyPr/>
        <a:lstStyle/>
        <a:p>
          <a:r>
            <a:rPr lang="en-US" altLang="zh-CN" sz="1500" b="0" dirty="0"/>
            <a:t>Подготовка</a:t>
          </a:r>
          <a:endParaRPr lang="bg-BG" sz="1500" b="0" dirty="0"/>
        </a:p>
      </dgm:t>
    </dgm:pt>
    <dgm:pt modelId="{86430C91-D634-4DFD-B239-EDAABC2FDD13}" type="parTrans" cxnId="{DE9C0EB8-4FD6-4EC6-B4E9-9F02C77F5750}">
      <dgm:prSet/>
      <dgm:spPr/>
      <dgm:t>
        <a:bodyPr/>
        <a:lstStyle/>
        <a:p>
          <a:endParaRPr lang="en-US" sz="2400" b="0"/>
        </a:p>
      </dgm:t>
    </dgm:pt>
    <dgm:pt modelId="{E484A17F-8D7A-4F05-B795-3C0906B8E652}" type="sibTrans" cxnId="{DE9C0EB8-4FD6-4EC6-B4E9-9F02C77F5750}">
      <dgm:prSet/>
      <dgm:spPr/>
      <dgm:t>
        <a:bodyPr/>
        <a:lstStyle/>
        <a:p>
          <a:endParaRPr lang="en-US" sz="2400" b="0"/>
        </a:p>
      </dgm:t>
    </dgm:pt>
    <dgm:pt modelId="{BD85A9CB-42AA-4487-85AE-B5871CB0BC4A}">
      <dgm:prSet custT="1"/>
      <dgm:spPr/>
      <dgm:t>
        <a:bodyPr/>
        <a:lstStyle/>
        <a:p>
          <a:r>
            <a:rPr lang="en-US" altLang="zh-CN" sz="1500" b="0" dirty="0"/>
            <a:t>Съобщаване на лошите новини</a:t>
          </a:r>
        </a:p>
      </dgm:t>
    </dgm:pt>
    <dgm:pt modelId="{624EC1E2-08E5-449A-B963-27998E0834FE}" type="parTrans" cxnId="{E8B21225-E453-4DEF-8163-3F7E4DBD668D}">
      <dgm:prSet/>
      <dgm:spPr/>
      <dgm:t>
        <a:bodyPr/>
        <a:lstStyle/>
        <a:p>
          <a:endParaRPr lang="en-US" sz="2400" b="0"/>
        </a:p>
      </dgm:t>
    </dgm:pt>
    <dgm:pt modelId="{7E798379-5C55-4975-9197-03DAC7E1679C}" type="sibTrans" cxnId="{E8B21225-E453-4DEF-8163-3F7E4DBD668D}">
      <dgm:prSet/>
      <dgm:spPr/>
      <dgm:t>
        <a:bodyPr/>
        <a:lstStyle/>
        <a:p>
          <a:endParaRPr lang="en-US" sz="2400" b="0"/>
        </a:p>
      </dgm:t>
    </dgm:pt>
    <dgm:pt modelId="{B8C88A2B-6E1C-4053-9C3C-0794BC245394}">
      <dgm:prSet custT="1"/>
      <dgm:spPr/>
      <dgm:t>
        <a:bodyPr/>
        <a:lstStyle/>
        <a:p>
          <a:r>
            <a:rPr lang="bg-BG" altLang="zh-CN" sz="1500" b="0" dirty="0" smtClean="0">
              <a:latin typeface="Arial" pitchFamily="34" charset="0"/>
              <a:cs typeface="Arial" pitchFamily="34" charset="0"/>
            </a:rPr>
            <a:t>Искане на съгласие з</a:t>
          </a:r>
          <a:r>
            <a:rPr lang="en-US" altLang="zh-CN" sz="1500" b="0" dirty="0" smtClean="0">
              <a:latin typeface="Arial" pitchFamily="34" charset="0"/>
              <a:cs typeface="Arial" pitchFamily="34" charset="0"/>
            </a:rPr>
            <a:t>а </a:t>
          </a:r>
          <a:r>
            <a:rPr lang="en-US" altLang="zh-CN" sz="1500" b="0" dirty="0">
              <a:latin typeface="Arial" pitchFamily="34" charset="0"/>
              <a:cs typeface="Arial" pitchFamily="34" charset="0"/>
            </a:rPr>
            <a:t>за донорство</a:t>
          </a:r>
          <a:endParaRPr lang="bg-BG" altLang="zh-CN" sz="1500" b="0" dirty="0">
            <a:latin typeface="Arial" pitchFamily="34" charset="0"/>
            <a:cs typeface="Arial" pitchFamily="34" charset="0"/>
          </a:endParaRPr>
        </a:p>
      </dgm:t>
    </dgm:pt>
    <dgm:pt modelId="{1ED7991A-A910-4835-9A7D-85905B649890}" type="parTrans" cxnId="{8A33FCA3-9F5F-4A34-A77D-85B9880243D4}">
      <dgm:prSet/>
      <dgm:spPr/>
      <dgm:t>
        <a:bodyPr/>
        <a:lstStyle/>
        <a:p>
          <a:endParaRPr lang="en-US" sz="2400" b="0"/>
        </a:p>
      </dgm:t>
    </dgm:pt>
    <dgm:pt modelId="{3DFA3A9D-7FF5-4800-AA55-2BD2AB03324D}" type="sibTrans" cxnId="{8A33FCA3-9F5F-4A34-A77D-85B9880243D4}">
      <dgm:prSet/>
      <dgm:spPr/>
      <dgm:t>
        <a:bodyPr/>
        <a:lstStyle/>
        <a:p>
          <a:endParaRPr lang="en-US" sz="2400" b="0"/>
        </a:p>
      </dgm:t>
    </dgm:pt>
    <dgm:pt modelId="{C921301A-2416-47C4-9E9E-C919F6BA9359}">
      <dgm:prSet custT="1"/>
      <dgm:spPr/>
      <dgm:t>
        <a:bodyPr/>
        <a:lstStyle/>
        <a:p>
          <a:r>
            <a:rPr lang="en-US" altLang="zh-CN" sz="1100" b="0" dirty="0"/>
            <a:t>Причини за отказ</a:t>
          </a:r>
          <a:endParaRPr lang="bg-BG" altLang="zh-CN" sz="1100" b="0" dirty="0">
            <a:latin typeface="Trebuchet MS" pitchFamily="34" charset="0"/>
          </a:endParaRPr>
        </a:p>
      </dgm:t>
    </dgm:pt>
    <dgm:pt modelId="{AE7EB325-6B8B-42BA-AEFE-4DE182C036A0}" type="parTrans" cxnId="{48D40E09-4EA8-466E-9D8B-01B5AEE844B1}">
      <dgm:prSet/>
      <dgm:spPr/>
      <dgm:t>
        <a:bodyPr/>
        <a:lstStyle/>
        <a:p>
          <a:endParaRPr lang="en-US" sz="2400" b="0"/>
        </a:p>
      </dgm:t>
    </dgm:pt>
    <dgm:pt modelId="{BF45A579-56E8-42E5-BC66-0A66731A96E0}" type="sibTrans" cxnId="{48D40E09-4EA8-466E-9D8B-01B5AEE844B1}">
      <dgm:prSet/>
      <dgm:spPr/>
      <dgm:t>
        <a:bodyPr/>
        <a:lstStyle/>
        <a:p>
          <a:endParaRPr lang="en-US" sz="2400" b="0"/>
        </a:p>
      </dgm:t>
    </dgm:pt>
    <dgm:pt modelId="{99D287A1-2FB9-4993-9AC3-0ABC0DA2C176}">
      <dgm:prSet custT="1"/>
      <dgm:spPr/>
      <dgm:t>
        <a:bodyPr/>
        <a:lstStyle/>
        <a:p>
          <a:r>
            <a:rPr lang="en-US" altLang="zh-CN" sz="1500" b="0" dirty="0" err="1" smtClean="0">
              <a:latin typeface="Arial" pitchFamily="34" charset="0"/>
              <a:cs typeface="Arial" pitchFamily="34" charset="0"/>
            </a:rPr>
            <a:t>Социалн</a:t>
          </a:r>
          <a:r>
            <a:rPr lang="bg-BG" altLang="zh-CN" sz="1500" b="0" dirty="0" smtClean="0">
              <a:latin typeface="Arial" pitchFamily="34" charset="0"/>
              <a:cs typeface="Arial" pitchFamily="34" charset="0"/>
            </a:rPr>
            <a:t>о-</a:t>
          </a:r>
          <a:r>
            <a:rPr lang="en-US" altLang="zh-CN" sz="1500" b="0" dirty="0" smtClean="0">
              <a:latin typeface="Arial" pitchFamily="34" charset="0"/>
              <a:cs typeface="Arial" pitchFamily="34" charset="0"/>
            </a:rPr>
            <a:t> </a:t>
          </a:r>
          <a:r>
            <a:rPr lang="bg-BG" altLang="zh-CN" sz="1500" b="0" dirty="0" smtClean="0">
              <a:latin typeface="Arial" pitchFamily="34" charset="0"/>
              <a:cs typeface="Arial" pitchFamily="34" charset="0"/>
            </a:rPr>
            <a:t>м</a:t>
          </a:r>
          <a:r>
            <a:rPr lang="en-US" altLang="zh-CN" sz="1500" b="0" dirty="0" err="1" smtClean="0">
              <a:latin typeface="Arial" pitchFamily="34" charset="0"/>
              <a:cs typeface="Arial" pitchFamily="34" charset="0"/>
            </a:rPr>
            <a:t>едицинска</a:t>
          </a:r>
          <a:r>
            <a:rPr lang="en-US" altLang="zh-CN" sz="1500" b="0" dirty="0" smtClean="0">
              <a:latin typeface="Arial" pitchFamily="34" charset="0"/>
              <a:cs typeface="Arial" pitchFamily="34" charset="0"/>
            </a:rPr>
            <a:t> </a:t>
          </a:r>
          <a:r>
            <a:rPr lang="en-US" altLang="zh-CN" sz="1500" b="0" dirty="0" err="1">
              <a:latin typeface="Arial" pitchFamily="34" charset="0"/>
              <a:cs typeface="Arial" pitchFamily="34" charset="0"/>
            </a:rPr>
            <a:t>анамнеза</a:t>
          </a:r>
          <a:r>
            <a:rPr lang="en-US" altLang="zh-CN" sz="1500" b="0" dirty="0">
              <a:latin typeface="Arial" pitchFamily="34" charset="0"/>
              <a:cs typeface="Arial" pitchFamily="34" charset="0"/>
            </a:rPr>
            <a:t> </a:t>
          </a:r>
          <a:r>
            <a:rPr lang="en-US" altLang="zh-CN" sz="1500" b="0" dirty="0" smtClean="0">
              <a:latin typeface="Arial" pitchFamily="34" charset="0"/>
              <a:cs typeface="Arial" pitchFamily="34" charset="0"/>
            </a:rPr>
            <a:t> </a:t>
          </a:r>
          <a:r>
            <a:rPr lang="bg-BG" altLang="zh-CN" sz="1500" b="0" dirty="0" smtClean="0">
              <a:latin typeface="Arial" pitchFamily="34" charset="0"/>
              <a:cs typeface="Arial" pitchFamily="34" charset="0"/>
            </a:rPr>
            <a:t>Б</a:t>
          </a:r>
          <a:r>
            <a:rPr lang="en-US" altLang="zh-CN" sz="1500" b="0" dirty="0" err="1" smtClean="0">
              <a:latin typeface="Arial" pitchFamily="34" charset="0"/>
              <a:cs typeface="Arial" pitchFamily="34" charset="0"/>
            </a:rPr>
            <a:t>иологичен</a:t>
          </a:r>
          <a:r>
            <a:rPr lang="en-US" altLang="zh-CN" sz="1500" b="0" dirty="0" smtClean="0">
              <a:latin typeface="Arial" pitchFamily="34" charset="0"/>
              <a:cs typeface="Arial" pitchFamily="34" charset="0"/>
            </a:rPr>
            <a:t> </a:t>
          </a:r>
          <a:r>
            <a:rPr lang="en-US" altLang="zh-CN" sz="1500" b="0" dirty="0">
              <a:latin typeface="Arial" pitchFamily="34" charset="0"/>
              <a:cs typeface="Arial" pitchFamily="34" charset="0"/>
            </a:rPr>
            <a:t>риск</a:t>
          </a:r>
          <a:endParaRPr lang="bg-BG" sz="1500" b="0" dirty="0">
            <a:latin typeface="Arial" pitchFamily="34" charset="0"/>
            <a:cs typeface="Arial" pitchFamily="34" charset="0"/>
          </a:endParaRPr>
        </a:p>
      </dgm:t>
    </dgm:pt>
    <dgm:pt modelId="{B575B4C5-8E3F-49A3-8016-88428AD77153}" type="parTrans" cxnId="{C05C1A02-D158-4BD1-B08E-8D7E84043455}">
      <dgm:prSet/>
      <dgm:spPr/>
      <dgm:t>
        <a:bodyPr/>
        <a:lstStyle/>
        <a:p>
          <a:endParaRPr lang="en-US" sz="2400" b="0"/>
        </a:p>
      </dgm:t>
    </dgm:pt>
    <dgm:pt modelId="{ADB544C3-FE1C-4784-A7A2-C19183A31844}" type="sibTrans" cxnId="{C05C1A02-D158-4BD1-B08E-8D7E84043455}">
      <dgm:prSet/>
      <dgm:spPr/>
      <dgm:t>
        <a:bodyPr/>
        <a:lstStyle/>
        <a:p>
          <a:endParaRPr lang="en-US" sz="2400" b="0"/>
        </a:p>
      </dgm:t>
    </dgm:pt>
    <dgm:pt modelId="{3B30FE76-9133-43F9-96DF-3C8F52F3B0E5}" type="pres">
      <dgm:prSet presAssocID="{2FF9360A-B8AF-46C4-A68B-800B34D678FF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bg-BG"/>
        </a:p>
      </dgm:t>
    </dgm:pt>
    <dgm:pt modelId="{B3EDA703-6B56-42DD-8FA8-B903B735A453}" type="pres">
      <dgm:prSet presAssocID="{C8DD5178-E75C-45CE-AD34-BCCF9CF11EE0}" presName="composite" presStyleCnt="0"/>
      <dgm:spPr/>
    </dgm:pt>
    <dgm:pt modelId="{812F603E-8696-4881-A814-95877027BB0F}" type="pres">
      <dgm:prSet presAssocID="{C8DD5178-E75C-45CE-AD34-BCCF9CF11EE0}" presName="LShape" presStyleLbl="alignNode1" presStyleIdx="0" presStyleCnt="7"/>
      <dgm:spPr/>
    </dgm:pt>
    <dgm:pt modelId="{4292549C-7F59-4EBF-97A4-6209F3C23230}" type="pres">
      <dgm:prSet presAssocID="{C8DD5178-E75C-45CE-AD34-BCCF9CF11EE0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CCE2D16D-AC27-4253-8F6F-EB74B2573732}" type="pres">
      <dgm:prSet presAssocID="{C8DD5178-E75C-45CE-AD34-BCCF9CF11EE0}" presName="Triangle" presStyleLbl="alignNode1" presStyleIdx="1" presStyleCnt="7"/>
      <dgm:spPr/>
    </dgm:pt>
    <dgm:pt modelId="{2F7B3915-72A7-4851-89FB-093C452EB68A}" type="pres">
      <dgm:prSet presAssocID="{E484A17F-8D7A-4F05-B795-3C0906B8E652}" presName="sibTrans" presStyleCnt="0"/>
      <dgm:spPr/>
    </dgm:pt>
    <dgm:pt modelId="{0B6B3987-32C3-41AE-8320-F6FD194DD4BD}" type="pres">
      <dgm:prSet presAssocID="{E484A17F-8D7A-4F05-B795-3C0906B8E652}" presName="space" presStyleCnt="0"/>
      <dgm:spPr/>
    </dgm:pt>
    <dgm:pt modelId="{60DD3B6D-CD8A-41C8-96B7-4A328DF2EB2D}" type="pres">
      <dgm:prSet presAssocID="{BD85A9CB-42AA-4487-85AE-B5871CB0BC4A}" presName="composite" presStyleCnt="0"/>
      <dgm:spPr/>
    </dgm:pt>
    <dgm:pt modelId="{9FAAACC3-A2B6-4E78-B595-9B3D250D8685}" type="pres">
      <dgm:prSet presAssocID="{BD85A9CB-42AA-4487-85AE-B5871CB0BC4A}" presName="LShape" presStyleLbl="alignNode1" presStyleIdx="2" presStyleCnt="7"/>
      <dgm:spPr/>
    </dgm:pt>
    <dgm:pt modelId="{96067A15-2A0B-41F9-86A7-8F05FA9CA49E}" type="pres">
      <dgm:prSet presAssocID="{BD85A9CB-42AA-4487-85AE-B5871CB0BC4A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3490102F-4BD0-4690-890F-706DBA245813}" type="pres">
      <dgm:prSet presAssocID="{BD85A9CB-42AA-4487-85AE-B5871CB0BC4A}" presName="Triangle" presStyleLbl="alignNode1" presStyleIdx="3" presStyleCnt="7"/>
      <dgm:spPr/>
    </dgm:pt>
    <dgm:pt modelId="{0BC53297-F6BE-4B5F-9A83-1B5343FDABDE}" type="pres">
      <dgm:prSet presAssocID="{7E798379-5C55-4975-9197-03DAC7E1679C}" presName="sibTrans" presStyleCnt="0"/>
      <dgm:spPr/>
    </dgm:pt>
    <dgm:pt modelId="{FD783E71-8CD2-438E-B06C-551ED63668BC}" type="pres">
      <dgm:prSet presAssocID="{7E798379-5C55-4975-9197-03DAC7E1679C}" presName="space" presStyleCnt="0"/>
      <dgm:spPr/>
    </dgm:pt>
    <dgm:pt modelId="{7CA2B1E5-2AE6-4F75-A8BC-55B8CD0BCB56}" type="pres">
      <dgm:prSet presAssocID="{B8C88A2B-6E1C-4053-9C3C-0794BC245394}" presName="composite" presStyleCnt="0"/>
      <dgm:spPr/>
    </dgm:pt>
    <dgm:pt modelId="{5AE3FA14-7C10-442A-B696-C16AF386A954}" type="pres">
      <dgm:prSet presAssocID="{B8C88A2B-6E1C-4053-9C3C-0794BC245394}" presName="LShape" presStyleLbl="alignNode1" presStyleIdx="4" presStyleCnt="7"/>
      <dgm:spPr/>
    </dgm:pt>
    <dgm:pt modelId="{7A7E7A38-130A-4D39-86CD-187757F3970D}" type="pres">
      <dgm:prSet presAssocID="{B8C88A2B-6E1C-4053-9C3C-0794BC245394}" presName="ParentText" presStyleLbl="revTx" presStyleIdx="2" presStyleCnt="4" custScaleX="10737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1C8BA075-121D-4FF2-B9B1-F6B5C769B5C4}" type="pres">
      <dgm:prSet presAssocID="{B8C88A2B-6E1C-4053-9C3C-0794BC245394}" presName="Triangle" presStyleLbl="alignNode1" presStyleIdx="5" presStyleCnt="7"/>
      <dgm:spPr/>
    </dgm:pt>
    <dgm:pt modelId="{499FF5B0-C4D5-4F26-AA13-4314AFEC52D7}" type="pres">
      <dgm:prSet presAssocID="{3DFA3A9D-7FF5-4800-AA55-2BD2AB03324D}" presName="sibTrans" presStyleCnt="0"/>
      <dgm:spPr/>
    </dgm:pt>
    <dgm:pt modelId="{4FC73230-0244-4FB5-BB67-0214F198E0CD}" type="pres">
      <dgm:prSet presAssocID="{3DFA3A9D-7FF5-4800-AA55-2BD2AB03324D}" presName="space" presStyleCnt="0"/>
      <dgm:spPr/>
    </dgm:pt>
    <dgm:pt modelId="{80A30666-BBE5-4FA5-B970-B6D6C9968540}" type="pres">
      <dgm:prSet presAssocID="{99D287A1-2FB9-4993-9AC3-0ABC0DA2C176}" presName="composite" presStyleCnt="0"/>
      <dgm:spPr/>
    </dgm:pt>
    <dgm:pt modelId="{210E9332-E304-4915-8474-4544D548C867}" type="pres">
      <dgm:prSet presAssocID="{99D287A1-2FB9-4993-9AC3-0ABC0DA2C176}" presName="LShape" presStyleLbl="alignNode1" presStyleIdx="6" presStyleCnt="7"/>
      <dgm:spPr/>
    </dgm:pt>
    <dgm:pt modelId="{EA3D3208-74C6-491C-8203-9702343D9A6F}" type="pres">
      <dgm:prSet presAssocID="{99D287A1-2FB9-4993-9AC3-0ABC0DA2C176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bg-BG"/>
        </a:p>
      </dgm:t>
    </dgm:pt>
  </dgm:ptLst>
  <dgm:cxnLst>
    <dgm:cxn modelId="{8A33FCA3-9F5F-4A34-A77D-85B9880243D4}" srcId="{2FF9360A-B8AF-46C4-A68B-800B34D678FF}" destId="{B8C88A2B-6E1C-4053-9C3C-0794BC245394}" srcOrd="2" destOrd="0" parTransId="{1ED7991A-A910-4835-9A7D-85905B649890}" sibTransId="{3DFA3A9D-7FF5-4800-AA55-2BD2AB03324D}"/>
    <dgm:cxn modelId="{5E6AE4CE-4C3A-4284-A303-1B6B4959EE52}" type="presOf" srcId="{2FF9360A-B8AF-46C4-A68B-800B34D678FF}" destId="{3B30FE76-9133-43F9-96DF-3C8F52F3B0E5}" srcOrd="0" destOrd="0" presId="urn:microsoft.com/office/officeart/2009/3/layout/StepUpProcess"/>
    <dgm:cxn modelId="{AB7DFA5A-46CE-4071-9B93-0BF6B0309333}" type="presOf" srcId="{99D287A1-2FB9-4993-9AC3-0ABC0DA2C176}" destId="{EA3D3208-74C6-491C-8203-9702343D9A6F}" srcOrd="0" destOrd="0" presId="urn:microsoft.com/office/officeart/2009/3/layout/StepUpProcess"/>
    <dgm:cxn modelId="{C05C1A02-D158-4BD1-B08E-8D7E84043455}" srcId="{2FF9360A-B8AF-46C4-A68B-800B34D678FF}" destId="{99D287A1-2FB9-4993-9AC3-0ABC0DA2C176}" srcOrd="3" destOrd="0" parTransId="{B575B4C5-8E3F-49A3-8016-88428AD77153}" sibTransId="{ADB544C3-FE1C-4784-A7A2-C19183A31844}"/>
    <dgm:cxn modelId="{FE18D23A-F82C-4E09-A7D8-4DFB0C85A1D6}" type="presOf" srcId="{C8DD5178-E75C-45CE-AD34-BCCF9CF11EE0}" destId="{4292549C-7F59-4EBF-97A4-6209F3C23230}" srcOrd="0" destOrd="0" presId="urn:microsoft.com/office/officeart/2009/3/layout/StepUpProcess"/>
    <dgm:cxn modelId="{48D40E09-4EA8-466E-9D8B-01B5AEE844B1}" srcId="{B8C88A2B-6E1C-4053-9C3C-0794BC245394}" destId="{C921301A-2416-47C4-9E9E-C919F6BA9359}" srcOrd="0" destOrd="0" parTransId="{AE7EB325-6B8B-42BA-AEFE-4DE182C036A0}" sibTransId="{BF45A579-56E8-42E5-BC66-0A66731A96E0}"/>
    <dgm:cxn modelId="{E670CC57-B1C8-41EC-97B1-A14E22314784}" type="presOf" srcId="{BD85A9CB-42AA-4487-85AE-B5871CB0BC4A}" destId="{96067A15-2A0B-41F9-86A7-8F05FA9CA49E}" srcOrd="0" destOrd="0" presId="urn:microsoft.com/office/officeart/2009/3/layout/StepUpProcess"/>
    <dgm:cxn modelId="{E8B21225-E453-4DEF-8163-3F7E4DBD668D}" srcId="{2FF9360A-B8AF-46C4-A68B-800B34D678FF}" destId="{BD85A9CB-42AA-4487-85AE-B5871CB0BC4A}" srcOrd="1" destOrd="0" parTransId="{624EC1E2-08E5-449A-B963-27998E0834FE}" sibTransId="{7E798379-5C55-4975-9197-03DAC7E1679C}"/>
    <dgm:cxn modelId="{BC96DD62-7E1A-4ABC-BEFC-1673661C13E4}" type="presOf" srcId="{C921301A-2416-47C4-9E9E-C919F6BA9359}" destId="{7A7E7A38-130A-4D39-86CD-187757F3970D}" srcOrd="0" destOrd="1" presId="urn:microsoft.com/office/officeart/2009/3/layout/StepUpProcess"/>
    <dgm:cxn modelId="{530145BD-08C7-4009-B2C1-5511B22F0DB6}" type="presOf" srcId="{B8C88A2B-6E1C-4053-9C3C-0794BC245394}" destId="{7A7E7A38-130A-4D39-86CD-187757F3970D}" srcOrd="0" destOrd="0" presId="urn:microsoft.com/office/officeart/2009/3/layout/StepUpProcess"/>
    <dgm:cxn modelId="{DE9C0EB8-4FD6-4EC6-B4E9-9F02C77F5750}" srcId="{2FF9360A-B8AF-46C4-A68B-800B34D678FF}" destId="{C8DD5178-E75C-45CE-AD34-BCCF9CF11EE0}" srcOrd="0" destOrd="0" parTransId="{86430C91-D634-4DFD-B239-EDAABC2FDD13}" sibTransId="{E484A17F-8D7A-4F05-B795-3C0906B8E652}"/>
    <dgm:cxn modelId="{F618AF2A-550C-45CD-B118-DB265182CFF2}" type="presParOf" srcId="{3B30FE76-9133-43F9-96DF-3C8F52F3B0E5}" destId="{B3EDA703-6B56-42DD-8FA8-B903B735A453}" srcOrd="0" destOrd="0" presId="urn:microsoft.com/office/officeart/2009/3/layout/StepUpProcess"/>
    <dgm:cxn modelId="{F6355323-E4D1-4AD6-83A9-A6C5424962A7}" type="presParOf" srcId="{B3EDA703-6B56-42DD-8FA8-B903B735A453}" destId="{812F603E-8696-4881-A814-95877027BB0F}" srcOrd="0" destOrd="0" presId="urn:microsoft.com/office/officeart/2009/3/layout/StepUpProcess"/>
    <dgm:cxn modelId="{8E6B045C-369B-4191-98AD-5BE5A396CFCB}" type="presParOf" srcId="{B3EDA703-6B56-42DD-8FA8-B903B735A453}" destId="{4292549C-7F59-4EBF-97A4-6209F3C23230}" srcOrd="1" destOrd="0" presId="urn:microsoft.com/office/officeart/2009/3/layout/StepUpProcess"/>
    <dgm:cxn modelId="{604935C3-1B5A-4645-B452-001DF94FD09F}" type="presParOf" srcId="{B3EDA703-6B56-42DD-8FA8-B903B735A453}" destId="{CCE2D16D-AC27-4253-8F6F-EB74B2573732}" srcOrd="2" destOrd="0" presId="urn:microsoft.com/office/officeart/2009/3/layout/StepUpProcess"/>
    <dgm:cxn modelId="{D84DA485-E152-4C8B-9A81-B0236D28EFE8}" type="presParOf" srcId="{3B30FE76-9133-43F9-96DF-3C8F52F3B0E5}" destId="{2F7B3915-72A7-4851-89FB-093C452EB68A}" srcOrd="1" destOrd="0" presId="urn:microsoft.com/office/officeart/2009/3/layout/StepUpProcess"/>
    <dgm:cxn modelId="{AE9E6786-3F5B-4B05-A9C6-82F955F14596}" type="presParOf" srcId="{2F7B3915-72A7-4851-89FB-093C452EB68A}" destId="{0B6B3987-32C3-41AE-8320-F6FD194DD4BD}" srcOrd="0" destOrd="0" presId="urn:microsoft.com/office/officeart/2009/3/layout/StepUpProcess"/>
    <dgm:cxn modelId="{5D185236-4DAF-4926-9DCE-F0FB9C49365A}" type="presParOf" srcId="{3B30FE76-9133-43F9-96DF-3C8F52F3B0E5}" destId="{60DD3B6D-CD8A-41C8-96B7-4A328DF2EB2D}" srcOrd="2" destOrd="0" presId="urn:microsoft.com/office/officeart/2009/3/layout/StepUpProcess"/>
    <dgm:cxn modelId="{F777A50B-4BD4-4876-BE87-EC26BC599B06}" type="presParOf" srcId="{60DD3B6D-CD8A-41C8-96B7-4A328DF2EB2D}" destId="{9FAAACC3-A2B6-4E78-B595-9B3D250D8685}" srcOrd="0" destOrd="0" presId="urn:microsoft.com/office/officeart/2009/3/layout/StepUpProcess"/>
    <dgm:cxn modelId="{1E09919A-A410-4E37-BD40-C545CA07D9BA}" type="presParOf" srcId="{60DD3B6D-CD8A-41C8-96B7-4A328DF2EB2D}" destId="{96067A15-2A0B-41F9-86A7-8F05FA9CA49E}" srcOrd="1" destOrd="0" presId="urn:microsoft.com/office/officeart/2009/3/layout/StepUpProcess"/>
    <dgm:cxn modelId="{38B70305-6468-4268-A606-6B5BA0B1AFDD}" type="presParOf" srcId="{60DD3B6D-CD8A-41C8-96B7-4A328DF2EB2D}" destId="{3490102F-4BD0-4690-890F-706DBA245813}" srcOrd="2" destOrd="0" presId="urn:microsoft.com/office/officeart/2009/3/layout/StepUpProcess"/>
    <dgm:cxn modelId="{3369E5FE-E171-4A7F-91C0-E4EC2F31DBB0}" type="presParOf" srcId="{3B30FE76-9133-43F9-96DF-3C8F52F3B0E5}" destId="{0BC53297-F6BE-4B5F-9A83-1B5343FDABDE}" srcOrd="3" destOrd="0" presId="urn:microsoft.com/office/officeart/2009/3/layout/StepUpProcess"/>
    <dgm:cxn modelId="{C3D4AE71-C066-4D5B-8C06-96F92B3FACAE}" type="presParOf" srcId="{0BC53297-F6BE-4B5F-9A83-1B5343FDABDE}" destId="{FD783E71-8CD2-438E-B06C-551ED63668BC}" srcOrd="0" destOrd="0" presId="urn:microsoft.com/office/officeart/2009/3/layout/StepUpProcess"/>
    <dgm:cxn modelId="{DCE3E2E4-321C-4AA0-8706-44C2C111136F}" type="presParOf" srcId="{3B30FE76-9133-43F9-96DF-3C8F52F3B0E5}" destId="{7CA2B1E5-2AE6-4F75-A8BC-55B8CD0BCB56}" srcOrd="4" destOrd="0" presId="urn:microsoft.com/office/officeart/2009/3/layout/StepUpProcess"/>
    <dgm:cxn modelId="{A91B69AA-1BBA-49B2-8278-36408F78C883}" type="presParOf" srcId="{7CA2B1E5-2AE6-4F75-A8BC-55B8CD0BCB56}" destId="{5AE3FA14-7C10-442A-B696-C16AF386A954}" srcOrd="0" destOrd="0" presId="urn:microsoft.com/office/officeart/2009/3/layout/StepUpProcess"/>
    <dgm:cxn modelId="{ADC71A5F-62AD-4309-8217-52BD89AE4913}" type="presParOf" srcId="{7CA2B1E5-2AE6-4F75-A8BC-55B8CD0BCB56}" destId="{7A7E7A38-130A-4D39-86CD-187757F3970D}" srcOrd="1" destOrd="0" presId="urn:microsoft.com/office/officeart/2009/3/layout/StepUpProcess"/>
    <dgm:cxn modelId="{2344B7EB-3C38-4E81-BB8F-BD59AE03A3D8}" type="presParOf" srcId="{7CA2B1E5-2AE6-4F75-A8BC-55B8CD0BCB56}" destId="{1C8BA075-121D-4FF2-B9B1-F6B5C769B5C4}" srcOrd="2" destOrd="0" presId="urn:microsoft.com/office/officeart/2009/3/layout/StepUpProcess"/>
    <dgm:cxn modelId="{832B5439-44F6-41F6-B5EF-B29E7346CC88}" type="presParOf" srcId="{3B30FE76-9133-43F9-96DF-3C8F52F3B0E5}" destId="{499FF5B0-C4D5-4F26-AA13-4314AFEC52D7}" srcOrd="5" destOrd="0" presId="urn:microsoft.com/office/officeart/2009/3/layout/StepUpProcess"/>
    <dgm:cxn modelId="{73E4BF5E-0725-4B38-BBB8-8EEB7BFDE529}" type="presParOf" srcId="{499FF5B0-C4D5-4F26-AA13-4314AFEC52D7}" destId="{4FC73230-0244-4FB5-BB67-0214F198E0CD}" srcOrd="0" destOrd="0" presId="urn:microsoft.com/office/officeart/2009/3/layout/StepUpProcess"/>
    <dgm:cxn modelId="{9C014ADA-9976-4E25-8975-0DEA3F127C4B}" type="presParOf" srcId="{3B30FE76-9133-43F9-96DF-3C8F52F3B0E5}" destId="{80A30666-BBE5-4FA5-B970-B6D6C9968540}" srcOrd="6" destOrd="0" presId="urn:microsoft.com/office/officeart/2009/3/layout/StepUpProcess"/>
    <dgm:cxn modelId="{C602CB80-A1A6-4955-889A-3BDCCF9CF0B7}" type="presParOf" srcId="{80A30666-BBE5-4FA5-B970-B6D6C9968540}" destId="{210E9332-E304-4915-8474-4544D548C867}" srcOrd="0" destOrd="0" presId="urn:microsoft.com/office/officeart/2009/3/layout/StepUpProcess"/>
    <dgm:cxn modelId="{9CCD6F06-4FE2-47DF-BB59-5F9B78103821}" type="presParOf" srcId="{80A30666-BBE5-4FA5-B970-B6D6C9968540}" destId="{EA3D3208-74C6-491C-8203-9702343D9A6F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E9BFE62-4ECB-4257-A67B-BB9A13403A3D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s-ES"/>
        </a:p>
      </dgm:t>
    </dgm:pt>
    <dgm:pt modelId="{4E426203-EE3E-4DF8-B45B-43F588DBD432}">
      <dgm:prSet phldrT="[Texto]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noProof="0" dirty="0" err="1">
              <a:latin typeface="Arial" pitchFamily="34" charset="0"/>
              <a:cs typeface="Arial" pitchFamily="34" charset="0"/>
            </a:rPr>
            <a:t>Информация</a:t>
          </a:r>
          <a:endParaRPr lang="en-US" noProof="0" dirty="0">
            <a:latin typeface="Arial" pitchFamily="34" charset="0"/>
            <a:cs typeface="Arial" pitchFamily="34" charset="0"/>
          </a:endParaRPr>
        </a:p>
      </dgm:t>
    </dgm:pt>
    <dgm:pt modelId="{95D68274-41F2-4A40-9051-A03BDC85D771}" type="parTrans" cxnId="{B45BCEB5-1FD4-4346-BB7A-574858824FF7}">
      <dgm:prSet/>
      <dgm:spPr/>
      <dgm:t>
        <a:bodyPr/>
        <a:lstStyle/>
        <a:p>
          <a:endParaRPr lang="en-US" noProof="0" dirty="0"/>
        </a:p>
      </dgm:t>
    </dgm:pt>
    <dgm:pt modelId="{8F35B6F3-3CEC-4507-9EA0-DD0517D8E8CC}" type="sibTrans" cxnId="{B45BCEB5-1FD4-4346-BB7A-574858824FF7}">
      <dgm:prSet/>
      <dgm:spPr/>
      <dgm:t>
        <a:bodyPr/>
        <a:lstStyle/>
        <a:p>
          <a:endParaRPr lang="en-US" noProof="0" dirty="0"/>
        </a:p>
      </dgm:t>
    </dgm:pt>
    <dgm:pt modelId="{FD17A159-AAF0-4B8C-897C-52DC14690E4A}">
      <dgm:prSet phldrT="[Texto]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bg-BG" noProof="0" dirty="0" smtClean="0">
              <a:latin typeface="Arial" pitchFamily="34" charset="0"/>
              <a:cs typeface="Arial" pitchFamily="34" charset="0"/>
            </a:rPr>
            <a:t>УСЛОВИЯ НА СРЕДАТА</a:t>
          </a:r>
          <a:endParaRPr lang="en-US" noProof="0" dirty="0">
            <a:latin typeface="Arial" pitchFamily="34" charset="0"/>
            <a:cs typeface="Arial" pitchFamily="34" charset="0"/>
          </a:endParaRPr>
        </a:p>
      </dgm:t>
    </dgm:pt>
    <dgm:pt modelId="{945AFA59-00A2-49BD-B501-6074FD2C7C62}" type="parTrans" cxnId="{923701C7-440A-4017-9969-AB63748C6A11}">
      <dgm:prSet/>
      <dgm:spPr/>
      <dgm:t>
        <a:bodyPr/>
        <a:lstStyle/>
        <a:p>
          <a:endParaRPr lang="en-US" noProof="0" dirty="0"/>
        </a:p>
      </dgm:t>
    </dgm:pt>
    <dgm:pt modelId="{9ECB9228-2A23-4FC9-B285-10236ED0CC1B}" type="sibTrans" cxnId="{923701C7-440A-4017-9969-AB63748C6A11}">
      <dgm:prSet/>
      <dgm:spPr/>
      <dgm:t>
        <a:bodyPr/>
        <a:lstStyle/>
        <a:p>
          <a:endParaRPr lang="en-US" noProof="0" dirty="0"/>
        </a:p>
      </dgm:t>
    </dgm:pt>
    <dgm:pt modelId="{83199093-7725-4DD6-ACC7-1B2CAD7882F0}">
      <dgm:prSet phldrT="[Texto]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noProof="0" dirty="0" err="1">
              <a:latin typeface="Arial" pitchFamily="34" charset="0"/>
              <a:cs typeface="Arial" pitchFamily="34" charset="0"/>
            </a:rPr>
            <a:t>Подкрепа</a:t>
          </a:r>
          <a:endParaRPr lang="en-US" noProof="0" dirty="0">
            <a:latin typeface="Arial" pitchFamily="34" charset="0"/>
            <a:cs typeface="Arial" pitchFamily="34" charset="0"/>
          </a:endParaRPr>
        </a:p>
      </dgm:t>
    </dgm:pt>
    <dgm:pt modelId="{87731CDF-3583-436D-B123-31916C30F3FB}" type="parTrans" cxnId="{1C18E6C2-1ED4-414F-8155-923033B599C5}">
      <dgm:prSet/>
      <dgm:spPr/>
      <dgm:t>
        <a:bodyPr/>
        <a:lstStyle/>
        <a:p>
          <a:endParaRPr lang="en-US" noProof="0" dirty="0"/>
        </a:p>
      </dgm:t>
    </dgm:pt>
    <dgm:pt modelId="{C19AFA75-6B4E-465D-A001-47F7278BD514}" type="sibTrans" cxnId="{1C18E6C2-1ED4-414F-8155-923033B599C5}">
      <dgm:prSet/>
      <dgm:spPr/>
      <dgm:t>
        <a:bodyPr/>
        <a:lstStyle/>
        <a:p>
          <a:endParaRPr lang="en-US" noProof="0" dirty="0"/>
        </a:p>
      </dgm:t>
    </dgm:pt>
    <dgm:pt modelId="{51B09560-FD85-407D-BD25-E18E8A9D2437}" type="pres">
      <dgm:prSet presAssocID="{5E9BFE62-4ECB-4257-A67B-BB9A13403A3D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bg-BG"/>
        </a:p>
      </dgm:t>
    </dgm:pt>
    <dgm:pt modelId="{1A3FDAEE-32E5-4BEA-B08E-E6ED6765196E}" type="pres">
      <dgm:prSet presAssocID="{4E426203-EE3E-4DF8-B45B-43F588DBD432}" presName="compNode" presStyleCnt="0"/>
      <dgm:spPr/>
    </dgm:pt>
    <dgm:pt modelId="{0B1928DE-68F1-4317-A2E6-19EE5A795F80}" type="pres">
      <dgm:prSet presAssocID="{4E426203-EE3E-4DF8-B45B-43F588DBD432}" presName="iconBgRect" presStyleLbl="bgShp" presStyleIdx="0" presStyleCnt="3"/>
      <dgm:spPr/>
    </dgm:pt>
    <dgm:pt modelId="{FBD8E34B-A124-4051-B662-B0C194C6D667}" type="pres">
      <dgm:prSet presAssocID="{4E426203-EE3E-4DF8-B45B-43F588DBD43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Информация"/>
        </a:ext>
      </dgm:extLst>
    </dgm:pt>
    <dgm:pt modelId="{2505E288-9ECD-459C-9EB7-47AB553E4F9D}" type="pres">
      <dgm:prSet presAssocID="{4E426203-EE3E-4DF8-B45B-43F588DBD432}" presName="spaceRect" presStyleCnt="0"/>
      <dgm:spPr/>
    </dgm:pt>
    <dgm:pt modelId="{515DBF8B-6ACF-4739-8238-5B0D54E1CE1A}" type="pres">
      <dgm:prSet presAssocID="{4E426203-EE3E-4DF8-B45B-43F588DBD432}" presName="textRect" presStyleLbl="revTx" presStyleIdx="0" presStyleCnt="3">
        <dgm:presLayoutVars>
          <dgm:chMax val="1"/>
          <dgm:chPref val="1"/>
        </dgm:presLayoutVars>
      </dgm:prSet>
      <dgm:spPr/>
      <dgm:t>
        <a:bodyPr/>
        <a:lstStyle/>
        <a:p>
          <a:endParaRPr lang="bg-BG"/>
        </a:p>
      </dgm:t>
    </dgm:pt>
    <dgm:pt modelId="{8D098395-5FD4-402C-8082-9EDC1074C304}" type="pres">
      <dgm:prSet presAssocID="{8F35B6F3-3CEC-4507-9EA0-DD0517D8E8CC}" presName="sibTrans" presStyleCnt="0"/>
      <dgm:spPr/>
    </dgm:pt>
    <dgm:pt modelId="{BD082671-7021-450B-A576-EFB48D79D108}" type="pres">
      <dgm:prSet presAssocID="{FD17A159-AAF0-4B8C-897C-52DC14690E4A}" presName="compNode" presStyleCnt="0"/>
      <dgm:spPr/>
    </dgm:pt>
    <dgm:pt modelId="{DA1E47FF-68D4-4DAB-BC55-B48F5C199025}" type="pres">
      <dgm:prSet presAssocID="{FD17A159-AAF0-4B8C-897C-52DC14690E4A}" presName="iconBgRect" presStyleLbl="bgShp" presStyleIdx="1" presStyleCnt="3"/>
      <dgm:spPr/>
    </dgm:pt>
    <dgm:pt modelId="{97D2BBAD-9B9C-4403-9449-903FD46F3B65}" type="pres">
      <dgm:prSet presAssocID="{FD17A159-AAF0-4B8C-897C-52DC14690E4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ingle gear"/>
        </a:ext>
      </dgm:extLst>
    </dgm:pt>
    <dgm:pt modelId="{FA52C6CF-247F-4009-B0BD-9D74C9D27986}" type="pres">
      <dgm:prSet presAssocID="{FD17A159-AAF0-4B8C-897C-52DC14690E4A}" presName="spaceRect" presStyleCnt="0"/>
      <dgm:spPr/>
    </dgm:pt>
    <dgm:pt modelId="{0FA3F38C-AF08-479D-972F-985323EE1E56}" type="pres">
      <dgm:prSet presAssocID="{FD17A159-AAF0-4B8C-897C-52DC14690E4A}" presName="textRect" presStyleLbl="revTx" presStyleIdx="1" presStyleCnt="3">
        <dgm:presLayoutVars>
          <dgm:chMax val="1"/>
          <dgm:chPref val="1"/>
        </dgm:presLayoutVars>
      </dgm:prSet>
      <dgm:spPr/>
      <dgm:t>
        <a:bodyPr/>
        <a:lstStyle/>
        <a:p>
          <a:endParaRPr lang="bg-BG"/>
        </a:p>
      </dgm:t>
    </dgm:pt>
    <dgm:pt modelId="{F71817B0-23E0-4CC9-803E-D219BB03AC3A}" type="pres">
      <dgm:prSet presAssocID="{9ECB9228-2A23-4FC9-B285-10236ED0CC1B}" presName="sibTrans" presStyleCnt="0"/>
      <dgm:spPr/>
    </dgm:pt>
    <dgm:pt modelId="{E49CE25D-E335-4ED0-9A7E-53D02B04575C}" type="pres">
      <dgm:prSet presAssocID="{83199093-7725-4DD6-ACC7-1B2CAD7882F0}" presName="compNode" presStyleCnt="0"/>
      <dgm:spPr/>
    </dgm:pt>
    <dgm:pt modelId="{6BC0B1E8-DDB3-4C6B-A5FE-7F1E074A0A35}" type="pres">
      <dgm:prSet presAssocID="{83199093-7725-4DD6-ACC7-1B2CAD7882F0}" presName="iconBgRect" presStyleLbl="bgShp" presStyleIdx="2" presStyleCnt="3"/>
      <dgm:spPr/>
    </dgm:pt>
    <dgm:pt modelId="{C6AAA847-6CCA-41AB-8D0C-5B33676F6DB0}" type="pres">
      <dgm:prSet presAssocID="{83199093-7725-4DD6-ACC7-1B2CAD7882F0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Ръкостискане"/>
        </a:ext>
      </dgm:extLst>
    </dgm:pt>
    <dgm:pt modelId="{C0653040-3E57-4DF6-9D79-70DF1A8C3365}" type="pres">
      <dgm:prSet presAssocID="{83199093-7725-4DD6-ACC7-1B2CAD7882F0}" presName="spaceRect" presStyleCnt="0"/>
      <dgm:spPr/>
    </dgm:pt>
    <dgm:pt modelId="{41B98087-2B2D-44DD-864E-CB2C3D7901EE}" type="pres">
      <dgm:prSet presAssocID="{83199093-7725-4DD6-ACC7-1B2CAD7882F0}" presName="textRect" presStyleLbl="revTx" presStyleIdx="2" presStyleCnt="3">
        <dgm:presLayoutVars>
          <dgm:chMax val="1"/>
          <dgm:chPref val="1"/>
        </dgm:presLayoutVars>
      </dgm:prSet>
      <dgm:spPr/>
      <dgm:t>
        <a:bodyPr/>
        <a:lstStyle/>
        <a:p>
          <a:endParaRPr lang="bg-BG"/>
        </a:p>
      </dgm:t>
    </dgm:pt>
  </dgm:ptLst>
  <dgm:cxnLst>
    <dgm:cxn modelId="{42665170-E474-4B41-982D-9C252A3F298C}" type="presOf" srcId="{FD17A159-AAF0-4B8C-897C-52DC14690E4A}" destId="{0FA3F38C-AF08-479D-972F-985323EE1E56}" srcOrd="0" destOrd="0" presId="urn:microsoft.com/office/officeart/2018/5/layout/IconCircleLabelList"/>
    <dgm:cxn modelId="{ECA804D3-CC4F-4306-BC67-168232FA48C6}" type="presOf" srcId="{83199093-7725-4DD6-ACC7-1B2CAD7882F0}" destId="{41B98087-2B2D-44DD-864E-CB2C3D7901EE}" srcOrd="0" destOrd="0" presId="urn:microsoft.com/office/officeart/2018/5/layout/IconCircleLabelList"/>
    <dgm:cxn modelId="{923701C7-440A-4017-9969-AB63748C6A11}" srcId="{5E9BFE62-4ECB-4257-A67B-BB9A13403A3D}" destId="{FD17A159-AAF0-4B8C-897C-52DC14690E4A}" srcOrd="1" destOrd="0" parTransId="{945AFA59-00A2-49BD-B501-6074FD2C7C62}" sibTransId="{9ECB9228-2A23-4FC9-B285-10236ED0CC1B}"/>
    <dgm:cxn modelId="{B45BCEB5-1FD4-4346-BB7A-574858824FF7}" srcId="{5E9BFE62-4ECB-4257-A67B-BB9A13403A3D}" destId="{4E426203-EE3E-4DF8-B45B-43F588DBD432}" srcOrd="0" destOrd="0" parTransId="{95D68274-41F2-4A40-9051-A03BDC85D771}" sibTransId="{8F35B6F3-3CEC-4507-9EA0-DD0517D8E8CC}"/>
    <dgm:cxn modelId="{1C18E6C2-1ED4-414F-8155-923033B599C5}" srcId="{5E9BFE62-4ECB-4257-A67B-BB9A13403A3D}" destId="{83199093-7725-4DD6-ACC7-1B2CAD7882F0}" srcOrd="2" destOrd="0" parTransId="{87731CDF-3583-436D-B123-31916C30F3FB}" sibTransId="{C19AFA75-6B4E-465D-A001-47F7278BD514}"/>
    <dgm:cxn modelId="{B5332497-A6D2-4205-8D4A-8CC90119DAE1}" type="presOf" srcId="{5E9BFE62-4ECB-4257-A67B-BB9A13403A3D}" destId="{51B09560-FD85-407D-BD25-E18E8A9D2437}" srcOrd="0" destOrd="0" presId="urn:microsoft.com/office/officeart/2018/5/layout/IconCircleLabelList"/>
    <dgm:cxn modelId="{EBD85A22-DFD2-4770-86F3-86334C6015E4}" type="presOf" srcId="{4E426203-EE3E-4DF8-B45B-43F588DBD432}" destId="{515DBF8B-6ACF-4739-8238-5B0D54E1CE1A}" srcOrd="0" destOrd="0" presId="urn:microsoft.com/office/officeart/2018/5/layout/IconCircleLabelList"/>
    <dgm:cxn modelId="{E03AF74F-7A3C-43BF-8B17-B52334D8BBD6}" type="presParOf" srcId="{51B09560-FD85-407D-BD25-E18E8A9D2437}" destId="{1A3FDAEE-32E5-4BEA-B08E-E6ED6765196E}" srcOrd="0" destOrd="0" presId="urn:microsoft.com/office/officeart/2018/5/layout/IconCircleLabelList"/>
    <dgm:cxn modelId="{3BFBC8DB-2133-46D1-B343-74868E482BAC}" type="presParOf" srcId="{1A3FDAEE-32E5-4BEA-B08E-E6ED6765196E}" destId="{0B1928DE-68F1-4317-A2E6-19EE5A795F80}" srcOrd="0" destOrd="0" presId="urn:microsoft.com/office/officeart/2018/5/layout/IconCircleLabelList"/>
    <dgm:cxn modelId="{605722C7-061D-4AA2-96B9-E426C74537E6}" type="presParOf" srcId="{1A3FDAEE-32E5-4BEA-B08E-E6ED6765196E}" destId="{FBD8E34B-A124-4051-B662-B0C194C6D667}" srcOrd="1" destOrd="0" presId="urn:microsoft.com/office/officeart/2018/5/layout/IconCircleLabelList"/>
    <dgm:cxn modelId="{5BE40DC8-CBC6-4F4E-BF8B-0DF607B0B2A1}" type="presParOf" srcId="{1A3FDAEE-32E5-4BEA-B08E-E6ED6765196E}" destId="{2505E288-9ECD-459C-9EB7-47AB553E4F9D}" srcOrd="2" destOrd="0" presId="urn:microsoft.com/office/officeart/2018/5/layout/IconCircleLabelList"/>
    <dgm:cxn modelId="{6C36AF4D-92EE-4549-A011-3D7F0AFA599E}" type="presParOf" srcId="{1A3FDAEE-32E5-4BEA-B08E-E6ED6765196E}" destId="{515DBF8B-6ACF-4739-8238-5B0D54E1CE1A}" srcOrd="3" destOrd="0" presId="urn:microsoft.com/office/officeart/2018/5/layout/IconCircleLabelList"/>
    <dgm:cxn modelId="{EC7E7D9E-3CC4-479F-B102-97D814F1B2FF}" type="presParOf" srcId="{51B09560-FD85-407D-BD25-E18E8A9D2437}" destId="{8D098395-5FD4-402C-8082-9EDC1074C304}" srcOrd="1" destOrd="0" presId="urn:microsoft.com/office/officeart/2018/5/layout/IconCircleLabelList"/>
    <dgm:cxn modelId="{575518A3-1F15-4567-B10C-E510E13E9549}" type="presParOf" srcId="{51B09560-FD85-407D-BD25-E18E8A9D2437}" destId="{BD082671-7021-450B-A576-EFB48D79D108}" srcOrd="2" destOrd="0" presId="urn:microsoft.com/office/officeart/2018/5/layout/IconCircleLabelList"/>
    <dgm:cxn modelId="{241A3C60-2B74-4DDA-92EC-54DBD3E01A8B}" type="presParOf" srcId="{BD082671-7021-450B-A576-EFB48D79D108}" destId="{DA1E47FF-68D4-4DAB-BC55-B48F5C199025}" srcOrd="0" destOrd="0" presId="urn:microsoft.com/office/officeart/2018/5/layout/IconCircleLabelList"/>
    <dgm:cxn modelId="{9A9CDEDA-D448-4CE1-90DE-638460840607}" type="presParOf" srcId="{BD082671-7021-450B-A576-EFB48D79D108}" destId="{97D2BBAD-9B9C-4403-9449-903FD46F3B65}" srcOrd="1" destOrd="0" presId="urn:microsoft.com/office/officeart/2018/5/layout/IconCircleLabelList"/>
    <dgm:cxn modelId="{A80D61EC-F0B9-43DA-AC90-F45CFAF9408B}" type="presParOf" srcId="{BD082671-7021-450B-A576-EFB48D79D108}" destId="{FA52C6CF-247F-4009-B0BD-9D74C9D27986}" srcOrd="2" destOrd="0" presId="urn:microsoft.com/office/officeart/2018/5/layout/IconCircleLabelList"/>
    <dgm:cxn modelId="{951BE243-C0A1-491C-9875-FA96AC75AB6B}" type="presParOf" srcId="{BD082671-7021-450B-A576-EFB48D79D108}" destId="{0FA3F38C-AF08-479D-972F-985323EE1E56}" srcOrd="3" destOrd="0" presId="urn:microsoft.com/office/officeart/2018/5/layout/IconCircleLabelList"/>
    <dgm:cxn modelId="{15304AB3-CACE-4DC1-B37A-3C90E3DBF0C6}" type="presParOf" srcId="{51B09560-FD85-407D-BD25-E18E8A9D2437}" destId="{F71817B0-23E0-4CC9-803E-D219BB03AC3A}" srcOrd="3" destOrd="0" presId="urn:microsoft.com/office/officeart/2018/5/layout/IconCircleLabelList"/>
    <dgm:cxn modelId="{EF81CDA3-895D-4B10-9FE6-80DE00DC03BE}" type="presParOf" srcId="{51B09560-FD85-407D-BD25-E18E8A9D2437}" destId="{E49CE25D-E335-4ED0-9A7E-53D02B04575C}" srcOrd="4" destOrd="0" presId="urn:microsoft.com/office/officeart/2018/5/layout/IconCircleLabelList"/>
    <dgm:cxn modelId="{44F6AAE1-8B45-4BCF-B9F3-FFA6B666CF4E}" type="presParOf" srcId="{E49CE25D-E335-4ED0-9A7E-53D02B04575C}" destId="{6BC0B1E8-DDB3-4C6B-A5FE-7F1E074A0A35}" srcOrd="0" destOrd="0" presId="urn:microsoft.com/office/officeart/2018/5/layout/IconCircleLabelList"/>
    <dgm:cxn modelId="{DD0FAF0E-C0CF-49FE-B42E-DDEE5195D132}" type="presParOf" srcId="{E49CE25D-E335-4ED0-9A7E-53D02B04575C}" destId="{C6AAA847-6CCA-41AB-8D0C-5B33676F6DB0}" srcOrd="1" destOrd="0" presId="urn:microsoft.com/office/officeart/2018/5/layout/IconCircleLabelList"/>
    <dgm:cxn modelId="{EE161A97-762C-4093-AEA4-F08764B6607A}" type="presParOf" srcId="{E49CE25D-E335-4ED0-9A7E-53D02B04575C}" destId="{C0653040-3E57-4DF6-9D79-70DF1A8C3365}" srcOrd="2" destOrd="0" presId="urn:microsoft.com/office/officeart/2018/5/layout/IconCircleLabelList"/>
    <dgm:cxn modelId="{0CF072CA-1384-48AF-AF12-5B6DB0F14914}" type="presParOf" srcId="{E49CE25D-E335-4ED0-9A7E-53D02B04575C}" destId="{41B98087-2B2D-44DD-864E-CB2C3D7901EE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299F523-B334-4E6F-88C3-3A3D5DC8CBDA}" type="doc">
      <dgm:prSet loTypeId="urn:microsoft.com/office/officeart/2005/8/layout/matrix2" loCatId="matrix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7B82BD06-9373-4F79-9D50-9163408B4784}">
      <dgm:prSet/>
      <dgm:spPr/>
      <dgm:t>
        <a:bodyPr/>
        <a:lstStyle/>
        <a:p>
          <a:r>
            <a:rPr lang="en-US" b="1"/>
            <a:t>Активно слушане:</a:t>
          </a:r>
          <a:endParaRPr lang="bg-BG"/>
        </a:p>
      </dgm:t>
    </dgm:pt>
    <dgm:pt modelId="{2FC8C8E7-6989-4010-A156-A2A7BCD531C3}" type="parTrans" cxnId="{EAF3D21D-F879-4CC6-A63E-02BABEBA3FC1}">
      <dgm:prSet/>
      <dgm:spPr/>
      <dgm:t>
        <a:bodyPr/>
        <a:lstStyle/>
        <a:p>
          <a:endParaRPr lang="es-ES"/>
        </a:p>
      </dgm:t>
    </dgm:pt>
    <dgm:pt modelId="{BFCC98AF-3BA8-4D44-AF20-57CEC87ECCE2}" type="sibTrans" cxnId="{EAF3D21D-F879-4CC6-A63E-02BABEBA3FC1}">
      <dgm:prSet/>
      <dgm:spPr/>
      <dgm:t>
        <a:bodyPr/>
        <a:lstStyle/>
        <a:p>
          <a:endParaRPr lang="es-ES"/>
        </a:p>
      </dgm:t>
    </dgm:pt>
    <dgm:pt modelId="{F4E72DF4-DB45-4554-A4DD-3AC3D752711C}">
      <dgm:prSet/>
      <dgm:spPr/>
      <dgm:t>
        <a:bodyPr/>
        <a:lstStyle/>
        <a:p>
          <a:r>
            <a:rPr lang="bg-BG" smtClean="0"/>
            <a:t> </a:t>
          </a:r>
          <a:r>
            <a:rPr smtClean="0"/>
            <a:t>Разпознаване </a:t>
          </a:r>
          <a:r>
            <a:t>на емоциите</a:t>
          </a:r>
          <a:endParaRPr lang="bg-BG"/>
        </a:p>
      </dgm:t>
    </dgm:pt>
    <dgm:pt modelId="{8412E9A6-F531-4910-8D07-B62E149CA944}" type="parTrans" cxnId="{2370050B-226E-4050-8746-6D9078F733A8}">
      <dgm:prSet/>
      <dgm:spPr/>
      <dgm:t>
        <a:bodyPr/>
        <a:lstStyle/>
        <a:p>
          <a:endParaRPr lang="es-ES"/>
        </a:p>
      </dgm:t>
    </dgm:pt>
    <dgm:pt modelId="{F07D62D2-E177-4B47-9951-EE49E2E3928D}" type="sibTrans" cxnId="{2370050B-226E-4050-8746-6D9078F733A8}">
      <dgm:prSet/>
      <dgm:spPr/>
      <dgm:t>
        <a:bodyPr/>
        <a:lstStyle/>
        <a:p>
          <a:endParaRPr lang="es-ES"/>
        </a:p>
      </dgm:t>
    </dgm:pt>
    <dgm:pt modelId="{367AEC61-29BD-4D0A-9316-7AAB8F9E6604}">
      <dgm:prSet/>
      <dgm:spPr/>
      <dgm:t>
        <a:bodyPr/>
        <a:lstStyle/>
        <a:p>
          <a:r>
            <a:rPr lang="bg-BG" smtClean="0"/>
            <a:t> </a:t>
          </a:r>
          <a:r>
            <a:rPr smtClean="0"/>
            <a:t>Наблюдаване </a:t>
          </a:r>
          <a:r>
            <a:t>на реакциите</a:t>
          </a:r>
          <a:endParaRPr lang="bg-BG"/>
        </a:p>
      </dgm:t>
    </dgm:pt>
    <dgm:pt modelId="{841DD995-943C-4870-864D-F6443207ECC0}" type="parTrans" cxnId="{8316C456-ED61-4661-8823-9106D9FB867B}">
      <dgm:prSet/>
      <dgm:spPr/>
      <dgm:t>
        <a:bodyPr/>
        <a:lstStyle/>
        <a:p>
          <a:endParaRPr lang="es-ES"/>
        </a:p>
      </dgm:t>
    </dgm:pt>
    <dgm:pt modelId="{4E84378A-1D4D-48D2-B6DD-0C697A1CB75E}" type="sibTrans" cxnId="{8316C456-ED61-4661-8823-9106D9FB867B}">
      <dgm:prSet/>
      <dgm:spPr/>
      <dgm:t>
        <a:bodyPr/>
        <a:lstStyle/>
        <a:p>
          <a:endParaRPr lang="es-ES"/>
        </a:p>
      </dgm:t>
    </dgm:pt>
    <dgm:pt modelId="{F1B5879A-A124-4D53-A8A5-4DCB775DF8F2}">
      <dgm:prSet/>
      <dgm:spPr/>
      <dgm:t>
        <a:bodyPr/>
        <a:lstStyle/>
        <a:p>
          <a:r>
            <a:rPr lang="bg-BG" smtClean="0"/>
            <a:t> </a:t>
          </a:r>
          <a:r>
            <a:rPr smtClean="0"/>
            <a:t>Тълкуване </a:t>
          </a:r>
          <a:r>
            <a:t>на емоциите и реакциите</a:t>
          </a:r>
          <a:endParaRPr lang="bg-BG"/>
        </a:p>
      </dgm:t>
    </dgm:pt>
    <dgm:pt modelId="{9B092E17-1E39-40A7-8186-021F712A2948}" type="parTrans" cxnId="{D33BE315-9411-42BD-B412-F85A42FBBA18}">
      <dgm:prSet/>
      <dgm:spPr/>
      <dgm:t>
        <a:bodyPr/>
        <a:lstStyle/>
        <a:p>
          <a:endParaRPr lang="es-ES"/>
        </a:p>
      </dgm:t>
    </dgm:pt>
    <dgm:pt modelId="{6D1764B0-EB28-4060-A47D-F3C6BBD4786F}" type="sibTrans" cxnId="{D33BE315-9411-42BD-B412-F85A42FBBA18}">
      <dgm:prSet/>
      <dgm:spPr/>
      <dgm:t>
        <a:bodyPr/>
        <a:lstStyle/>
        <a:p>
          <a:endParaRPr lang="es-ES"/>
        </a:p>
      </dgm:t>
    </dgm:pt>
    <dgm:pt modelId="{A83D5420-379A-461A-B84B-B32856969965}">
      <dgm:prSet/>
      <dgm:spPr/>
      <dgm:t>
        <a:bodyPr/>
        <a:lstStyle/>
        <a:p>
          <a:r>
            <a:rPr lang="en-US" b="1"/>
            <a:t>Вербално общуване:</a:t>
          </a:r>
          <a:endParaRPr lang="bg-BG"/>
        </a:p>
      </dgm:t>
    </dgm:pt>
    <dgm:pt modelId="{E707A926-6921-4B79-AC06-8A00A98C124E}" type="parTrans" cxnId="{C7BFE526-CABE-4654-886D-EA53CD3F9B23}">
      <dgm:prSet/>
      <dgm:spPr/>
      <dgm:t>
        <a:bodyPr/>
        <a:lstStyle/>
        <a:p>
          <a:endParaRPr lang="es-ES"/>
        </a:p>
      </dgm:t>
    </dgm:pt>
    <dgm:pt modelId="{A54A063F-5938-4B76-A663-EB7B6760A184}" type="sibTrans" cxnId="{C7BFE526-CABE-4654-886D-EA53CD3F9B23}">
      <dgm:prSet/>
      <dgm:spPr/>
      <dgm:t>
        <a:bodyPr/>
        <a:lstStyle/>
        <a:p>
          <a:endParaRPr lang="es-ES"/>
        </a:p>
      </dgm:t>
    </dgm:pt>
    <dgm:pt modelId="{236C738A-8D64-4135-AAC9-ED78C1D571B1}">
      <dgm:prSet/>
      <dgm:spPr/>
      <dgm:t>
        <a:bodyPr/>
        <a:lstStyle/>
        <a:p>
          <a:r>
            <a:rPr lang="bg-BG" dirty="0" smtClean="0">
              <a:latin typeface="Arial" pitchFamily="34" charset="0"/>
              <a:cs typeface="Arial" pitchFamily="34" charset="0"/>
            </a:rPr>
            <a:t>Опростено</a:t>
          </a:r>
          <a:endParaRPr lang="bg-BG" dirty="0">
            <a:latin typeface="Arial" pitchFamily="34" charset="0"/>
            <a:cs typeface="Arial" pitchFamily="34" charset="0"/>
          </a:endParaRPr>
        </a:p>
      </dgm:t>
    </dgm:pt>
    <dgm:pt modelId="{5189E47F-7EB8-49E8-AAE5-776F7A116634}" type="parTrans" cxnId="{BBC5E630-CF43-4605-BC20-FE18123A8753}">
      <dgm:prSet/>
      <dgm:spPr/>
      <dgm:t>
        <a:bodyPr/>
        <a:lstStyle/>
        <a:p>
          <a:endParaRPr lang="es-ES"/>
        </a:p>
      </dgm:t>
    </dgm:pt>
    <dgm:pt modelId="{A7E1BB64-AF98-4A57-BC12-1A8BE0DE42A6}" type="sibTrans" cxnId="{BBC5E630-CF43-4605-BC20-FE18123A8753}">
      <dgm:prSet/>
      <dgm:spPr/>
      <dgm:t>
        <a:bodyPr/>
        <a:lstStyle/>
        <a:p>
          <a:endParaRPr lang="es-ES"/>
        </a:p>
      </dgm:t>
    </dgm:pt>
    <dgm:pt modelId="{5B9A1E4F-747D-4C49-B8F1-AA06851FABAF}">
      <dgm:prSet/>
      <dgm:spPr/>
      <dgm:t>
        <a:bodyPr/>
        <a:lstStyle/>
        <a:p>
          <a:r>
            <a:rPr lang="bg-BG" dirty="0" smtClean="0">
              <a:latin typeface="Arial" pitchFamily="34" charset="0"/>
              <a:cs typeface="Arial" pitchFamily="34" charset="0"/>
            </a:rPr>
            <a:t>Накратко</a:t>
          </a:r>
          <a:endParaRPr lang="bg-BG" dirty="0">
            <a:latin typeface="Arial" pitchFamily="34" charset="0"/>
            <a:cs typeface="Arial" pitchFamily="34" charset="0"/>
          </a:endParaRPr>
        </a:p>
      </dgm:t>
    </dgm:pt>
    <dgm:pt modelId="{9ACC293A-4029-442B-9D51-A9478C41E73F}" type="parTrans" cxnId="{332C2AF0-6B30-46FB-9990-D4C74036065A}">
      <dgm:prSet/>
      <dgm:spPr/>
      <dgm:t>
        <a:bodyPr/>
        <a:lstStyle/>
        <a:p>
          <a:endParaRPr lang="es-ES"/>
        </a:p>
      </dgm:t>
    </dgm:pt>
    <dgm:pt modelId="{F2D87FE7-0513-49C8-A9B4-91D43888A29F}" type="sibTrans" cxnId="{332C2AF0-6B30-46FB-9990-D4C74036065A}">
      <dgm:prSet/>
      <dgm:spPr/>
      <dgm:t>
        <a:bodyPr/>
        <a:lstStyle/>
        <a:p>
          <a:endParaRPr lang="es-ES"/>
        </a:p>
      </dgm:t>
    </dgm:pt>
    <dgm:pt modelId="{6F9F9744-DB67-4253-9B0F-CBA59958EA46}">
      <dgm:prSet/>
      <dgm:spPr/>
      <dgm:t>
        <a:bodyPr/>
        <a:lstStyle/>
        <a:p>
          <a:r>
            <a:rPr lang="bg-BG" dirty="0" smtClean="0">
              <a:latin typeface="Arial" pitchFamily="34" charset="0"/>
              <a:cs typeface="Arial" pitchFamily="34" charset="0"/>
            </a:rPr>
            <a:t>С р</a:t>
          </a:r>
          <a:r>
            <a:rPr dirty="0" err="1" smtClean="0">
              <a:latin typeface="Arial" pitchFamily="34" charset="0"/>
              <a:cs typeface="Arial" pitchFamily="34" charset="0"/>
            </a:rPr>
            <a:t>авен</a:t>
          </a:r>
          <a:r>
            <a:rPr dirty="0" smtClean="0">
              <a:latin typeface="Arial" pitchFamily="34" charset="0"/>
              <a:cs typeface="Arial" pitchFamily="34" charset="0"/>
            </a:rPr>
            <a:t> </a:t>
          </a:r>
          <a:r>
            <a:rPr dirty="0" err="1">
              <a:latin typeface="Arial" pitchFamily="34" charset="0"/>
              <a:cs typeface="Arial" pitchFamily="34" charset="0"/>
            </a:rPr>
            <a:t>тон</a:t>
          </a:r>
          <a:endParaRPr lang="bg-BG" dirty="0">
            <a:latin typeface="Arial" pitchFamily="34" charset="0"/>
            <a:cs typeface="Arial" pitchFamily="34" charset="0"/>
          </a:endParaRPr>
        </a:p>
      </dgm:t>
    </dgm:pt>
    <dgm:pt modelId="{AD54916A-749B-4AD5-9938-9C08BF5410EA}" type="parTrans" cxnId="{62576211-9204-4947-B2E7-E6C2DA15968E}">
      <dgm:prSet/>
      <dgm:spPr/>
      <dgm:t>
        <a:bodyPr/>
        <a:lstStyle/>
        <a:p>
          <a:endParaRPr lang="es-ES"/>
        </a:p>
      </dgm:t>
    </dgm:pt>
    <dgm:pt modelId="{A3E322A5-B982-4C14-9429-21660EE5CBAC}" type="sibTrans" cxnId="{62576211-9204-4947-B2E7-E6C2DA15968E}">
      <dgm:prSet/>
      <dgm:spPr/>
      <dgm:t>
        <a:bodyPr/>
        <a:lstStyle/>
        <a:p>
          <a:endParaRPr lang="es-ES"/>
        </a:p>
      </dgm:t>
    </dgm:pt>
    <dgm:pt modelId="{F21AD8D9-9ECD-4ED7-9A12-DD06CC6104EB}">
      <dgm:prSet/>
      <dgm:spPr/>
      <dgm:t>
        <a:bodyPr/>
        <a:lstStyle/>
        <a:p>
          <a:r>
            <a:rPr dirty="0" err="1" smtClean="0">
              <a:latin typeface="Arial" pitchFamily="34" charset="0"/>
              <a:cs typeface="Arial" pitchFamily="34" charset="0"/>
            </a:rPr>
            <a:t>Тих</a:t>
          </a:r>
          <a:r>
            <a:rPr dirty="0" smtClean="0">
              <a:latin typeface="Arial" pitchFamily="34" charset="0"/>
              <a:cs typeface="Arial" pitchFamily="34" charset="0"/>
            </a:rPr>
            <a:t> </a:t>
          </a:r>
          <a:r>
            <a:rPr dirty="0" err="1">
              <a:latin typeface="Arial" pitchFamily="34" charset="0"/>
              <a:cs typeface="Arial" pitchFamily="34" charset="0"/>
            </a:rPr>
            <a:t>глас</a:t>
          </a:r>
          <a:endParaRPr lang="bg-BG" dirty="0">
            <a:latin typeface="Arial" pitchFamily="34" charset="0"/>
            <a:cs typeface="Arial" pitchFamily="34" charset="0"/>
          </a:endParaRPr>
        </a:p>
      </dgm:t>
    </dgm:pt>
    <dgm:pt modelId="{CC148B21-F3B3-41E6-9400-EBD8A5D6F823}" type="parTrans" cxnId="{A30DE408-7BCC-402F-962D-09D0F59D07C1}">
      <dgm:prSet/>
      <dgm:spPr/>
      <dgm:t>
        <a:bodyPr/>
        <a:lstStyle/>
        <a:p>
          <a:endParaRPr lang="es-ES"/>
        </a:p>
      </dgm:t>
    </dgm:pt>
    <dgm:pt modelId="{62CA7E4C-0A55-48C7-8E60-D93E24BA2F95}" type="sibTrans" cxnId="{A30DE408-7BCC-402F-962D-09D0F59D07C1}">
      <dgm:prSet/>
      <dgm:spPr/>
      <dgm:t>
        <a:bodyPr/>
        <a:lstStyle/>
        <a:p>
          <a:endParaRPr lang="es-ES"/>
        </a:p>
      </dgm:t>
    </dgm:pt>
    <dgm:pt modelId="{DB270837-BBCE-4BAB-9FAC-E9DBAD8D9447}">
      <dgm:prSet/>
      <dgm:spPr/>
      <dgm:t>
        <a:bodyPr/>
        <a:lstStyle/>
        <a:p>
          <a:r>
            <a:rPr dirty="0" err="1" smtClean="0">
              <a:latin typeface="Arial" pitchFamily="34" charset="0"/>
              <a:cs typeface="Arial" pitchFamily="34" charset="0"/>
            </a:rPr>
            <a:t>Думи</a:t>
          </a:r>
          <a:r>
            <a:rPr dirty="0">
              <a:latin typeface="Arial" pitchFamily="34" charset="0"/>
              <a:cs typeface="Arial" pitchFamily="34" charset="0"/>
            </a:rPr>
            <a:t>, </a:t>
          </a:r>
          <a:r>
            <a:rPr dirty="0" err="1">
              <a:latin typeface="Arial" pitchFamily="34" charset="0"/>
              <a:cs typeface="Arial" pitchFamily="34" charset="0"/>
            </a:rPr>
            <a:t>които</a:t>
          </a:r>
          <a:r>
            <a:rPr dirty="0">
              <a:latin typeface="Arial" pitchFamily="34" charset="0"/>
              <a:cs typeface="Arial" pitchFamily="34" charset="0"/>
            </a:rPr>
            <a:t> </a:t>
          </a:r>
          <a:r>
            <a:rPr lang="bg-BG" dirty="0" smtClean="0">
              <a:latin typeface="Arial" pitchFamily="34" charset="0"/>
              <a:cs typeface="Arial" pitchFamily="34" charset="0"/>
            </a:rPr>
            <a:t>ще </a:t>
          </a:r>
          <a:r>
            <a:rPr dirty="0" err="1" smtClean="0">
              <a:latin typeface="Arial" pitchFamily="34" charset="0"/>
              <a:cs typeface="Arial" pitchFamily="34" charset="0"/>
            </a:rPr>
            <a:t>използвате</a:t>
          </a:r>
          <a:endParaRPr lang="bg-BG" dirty="0">
            <a:latin typeface="Arial" pitchFamily="34" charset="0"/>
            <a:cs typeface="Arial" pitchFamily="34" charset="0"/>
          </a:endParaRPr>
        </a:p>
      </dgm:t>
    </dgm:pt>
    <dgm:pt modelId="{49301BD3-A668-4107-8F75-F779D39FD72F}" type="parTrans" cxnId="{0DEC129A-EDFA-4B44-A598-64C26091293D}">
      <dgm:prSet/>
      <dgm:spPr/>
      <dgm:t>
        <a:bodyPr/>
        <a:lstStyle/>
        <a:p>
          <a:endParaRPr lang="es-ES"/>
        </a:p>
      </dgm:t>
    </dgm:pt>
    <dgm:pt modelId="{89D92F51-D0E8-4B48-BEF2-381238396226}" type="sibTrans" cxnId="{0DEC129A-EDFA-4B44-A598-64C26091293D}">
      <dgm:prSet/>
      <dgm:spPr/>
      <dgm:t>
        <a:bodyPr/>
        <a:lstStyle/>
        <a:p>
          <a:endParaRPr lang="es-ES"/>
        </a:p>
      </dgm:t>
    </dgm:pt>
    <dgm:pt modelId="{6B1708B5-EB6E-483C-B4F8-723B55D9864F}">
      <dgm:prSet/>
      <dgm:spPr/>
      <dgm:t>
        <a:bodyPr/>
        <a:lstStyle/>
        <a:p>
          <a:r>
            <a:rPr lang="bg-BG" dirty="0" smtClean="0">
              <a:latin typeface="Arial" pitchFamily="34" charset="0"/>
              <a:cs typeface="Arial" pitchFamily="34" charset="0"/>
            </a:rPr>
            <a:t> </a:t>
          </a:r>
          <a:r>
            <a:rPr dirty="0" err="1" smtClean="0">
              <a:latin typeface="Arial" pitchFamily="34" charset="0"/>
              <a:cs typeface="Arial" pitchFamily="34" charset="0"/>
            </a:rPr>
            <a:t>Фрази</a:t>
          </a:r>
          <a:endParaRPr lang="bg-BG" dirty="0">
            <a:latin typeface="Arial" pitchFamily="34" charset="0"/>
            <a:cs typeface="Arial" pitchFamily="34" charset="0"/>
          </a:endParaRPr>
        </a:p>
      </dgm:t>
    </dgm:pt>
    <dgm:pt modelId="{D52959A9-2DCD-4A01-BD69-E7E2F4D1FF00}" type="parTrans" cxnId="{53EF4EAE-E1DA-4D48-A4E0-0F307F075AF5}">
      <dgm:prSet/>
      <dgm:spPr/>
      <dgm:t>
        <a:bodyPr/>
        <a:lstStyle/>
        <a:p>
          <a:endParaRPr lang="es-ES"/>
        </a:p>
      </dgm:t>
    </dgm:pt>
    <dgm:pt modelId="{60BDF37F-C722-4A19-9BEE-860CDEB1F2F4}" type="sibTrans" cxnId="{53EF4EAE-E1DA-4D48-A4E0-0F307F075AF5}">
      <dgm:prSet/>
      <dgm:spPr/>
      <dgm:t>
        <a:bodyPr/>
        <a:lstStyle/>
        <a:p>
          <a:endParaRPr lang="es-ES"/>
        </a:p>
      </dgm:t>
    </dgm:pt>
    <dgm:pt modelId="{50B9F100-8AAB-41BB-A744-A5894A56691A}">
      <dgm:prSet/>
      <dgm:spPr/>
      <dgm:t>
        <a:bodyPr/>
        <a:lstStyle/>
        <a:p>
          <a:r>
            <a:rPr lang="bg-BG" dirty="0" smtClean="0">
              <a:latin typeface="Arial" pitchFamily="34" charset="0"/>
              <a:cs typeface="Arial" pitchFamily="34" charset="0"/>
            </a:rPr>
            <a:t> </a:t>
          </a:r>
          <a:r>
            <a:rPr dirty="0" err="1" smtClean="0">
              <a:latin typeface="Arial" pitchFamily="34" charset="0"/>
              <a:cs typeface="Arial" pitchFamily="34" charset="0"/>
            </a:rPr>
            <a:t>Метафори</a:t>
          </a:r>
          <a:endParaRPr lang="bg-BG" dirty="0">
            <a:latin typeface="Arial" pitchFamily="34" charset="0"/>
            <a:cs typeface="Arial" pitchFamily="34" charset="0"/>
          </a:endParaRPr>
        </a:p>
      </dgm:t>
    </dgm:pt>
    <dgm:pt modelId="{D841EC7A-B3AE-4D56-AD39-032C99A12F53}" type="parTrans" cxnId="{E7910559-5429-4AE8-8BC5-AD6D0DC6AE65}">
      <dgm:prSet/>
      <dgm:spPr/>
      <dgm:t>
        <a:bodyPr/>
        <a:lstStyle/>
        <a:p>
          <a:endParaRPr lang="es-ES"/>
        </a:p>
      </dgm:t>
    </dgm:pt>
    <dgm:pt modelId="{D0CB7A7F-7E21-4F1E-8E19-3193556D5769}" type="sibTrans" cxnId="{E7910559-5429-4AE8-8BC5-AD6D0DC6AE65}">
      <dgm:prSet/>
      <dgm:spPr/>
      <dgm:t>
        <a:bodyPr/>
        <a:lstStyle/>
        <a:p>
          <a:endParaRPr lang="es-ES"/>
        </a:p>
      </dgm:t>
    </dgm:pt>
    <dgm:pt modelId="{A4497C42-C8BA-4F12-83CE-801FA471E868}">
      <dgm:prSet/>
      <dgm:spPr/>
      <dgm:t>
        <a:bodyPr/>
        <a:lstStyle/>
        <a:p>
          <a:r>
            <a:rPr lang="en-US" b="1" dirty="0"/>
            <a:t>Невербално общуване</a:t>
          </a:r>
          <a:endParaRPr lang="bg-BG" dirty="0"/>
        </a:p>
      </dgm:t>
    </dgm:pt>
    <dgm:pt modelId="{5AE19E9D-E851-4DB2-B0EC-22B4436199C9}" type="parTrans" cxnId="{92F7B9C6-33D0-40D4-A58B-2A618DF802F2}">
      <dgm:prSet/>
      <dgm:spPr/>
      <dgm:t>
        <a:bodyPr/>
        <a:lstStyle/>
        <a:p>
          <a:endParaRPr lang="es-ES"/>
        </a:p>
      </dgm:t>
    </dgm:pt>
    <dgm:pt modelId="{512E0753-FF93-4830-937E-F5CFD155053C}" type="sibTrans" cxnId="{92F7B9C6-33D0-40D4-A58B-2A618DF802F2}">
      <dgm:prSet/>
      <dgm:spPr/>
      <dgm:t>
        <a:bodyPr/>
        <a:lstStyle/>
        <a:p>
          <a:endParaRPr lang="es-ES"/>
        </a:p>
      </dgm:t>
    </dgm:pt>
    <dgm:pt modelId="{AC94B2A3-F209-4B8C-A245-8D437DAEFB13}">
      <dgm:prSet/>
      <dgm:spPr/>
      <dgm:t>
        <a:bodyPr/>
        <a:lstStyle/>
        <a:p>
          <a:r>
            <a:rPr lang="bg-BG" dirty="0" smtClean="0">
              <a:latin typeface="Arial" pitchFamily="34" charset="0"/>
              <a:cs typeface="Arial" pitchFamily="34" charset="0"/>
            </a:rPr>
            <a:t> </a:t>
          </a:r>
          <a:r>
            <a:rPr dirty="0" err="1" smtClean="0">
              <a:latin typeface="Arial" pitchFamily="34" charset="0"/>
              <a:cs typeface="Arial" pitchFamily="34" charset="0"/>
            </a:rPr>
            <a:t>Позиция</a:t>
          </a:r>
          <a:r>
            <a:rPr dirty="0" smtClean="0">
              <a:latin typeface="Arial" pitchFamily="34" charset="0"/>
              <a:cs typeface="Arial" pitchFamily="34" charset="0"/>
            </a:rPr>
            <a:t> </a:t>
          </a:r>
          <a:r>
            <a:rPr dirty="0" err="1">
              <a:latin typeface="Arial" pitchFamily="34" charset="0"/>
              <a:cs typeface="Arial" pitchFamily="34" charset="0"/>
            </a:rPr>
            <a:t>на</a:t>
          </a:r>
          <a:r>
            <a:rPr dirty="0">
              <a:latin typeface="Arial" pitchFamily="34" charset="0"/>
              <a:cs typeface="Arial" pitchFamily="34" charset="0"/>
            </a:rPr>
            <a:t> </a:t>
          </a:r>
          <a:r>
            <a:rPr dirty="0" err="1">
              <a:latin typeface="Arial" pitchFamily="34" charset="0"/>
              <a:cs typeface="Arial" pitchFamily="34" charset="0"/>
            </a:rPr>
            <a:t>тялото</a:t>
          </a:r>
          <a:r>
            <a:rPr dirty="0">
              <a:latin typeface="Arial" pitchFamily="34" charset="0"/>
              <a:cs typeface="Arial" pitchFamily="34" charset="0"/>
            </a:rPr>
            <a:t>: </a:t>
          </a:r>
          <a:r>
            <a:rPr dirty="0" err="1">
              <a:latin typeface="Arial" pitchFamily="34" charset="0"/>
              <a:cs typeface="Arial" pitchFamily="34" charset="0"/>
            </a:rPr>
            <a:t>ръцете</a:t>
          </a:r>
          <a:r>
            <a:rPr dirty="0">
              <a:latin typeface="Arial" pitchFamily="34" charset="0"/>
              <a:cs typeface="Arial" pitchFamily="34" charset="0"/>
            </a:rPr>
            <a:t> </a:t>
          </a:r>
          <a:r>
            <a:rPr dirty="0" err="1">
              <a:latin typeface="Arial" pitchFamily="34" charset="0"/>
              <a:cs typeface="Arial" pitchFamily="34" charset="0"/>
            </a:rPr>
            <a:t>сочат</a:t>
          </a:r>
          <a:r>
            <a:rPr dirty="0">
              <a:latin typeface="Arial" pitchFamily="34" charset="0"/>
              <a:cs typeface="Arial" pitchFamily="34" charset="0"/>
            </a:rPr>
            <a:t> </a:t>
          </a:r>
          <a:r>
            <a:rPr dirty="0" err="1">
              <a:latin typeface="Arial" pitchFamily="34" charset="0"/>
              <a:cs typeface="Arial" pitchFamily="34" charset="0"/>
            </a:rPr>
            <a:t>надолу</a:t>
          </a:r>
          <a:r>
            <a:rPr dirty="0">
              <a:latin typeface="Arial" pitchFamily="34" charset="0"/>
              <a:cs typeface="Arial" pitchFamily="34" charset="0"/>
            </a:rPr>
            <a:t>, </a:t>
          </a:r>
          <a:r>
            <a:rPr dirty="0" err="1">
              <a:latin typeface="Arial" pitchFamily="34" charset="0"/>
              <a:cs typeface="Arial" pitchFamily="34" charset="0"/>
            </a:rPr>
            <a:t>далните</a:t>
          </a:r>
          <a:r>
            <a:rPr dirty="0">
              <a:latin typeface="Arial" pitchFamily="34" charset="0"/>
              <a:cs typeface="Arial" pitchFamily="34" charset="0"/>
            </a:rPr>
            <a:t> </a:t>
          </a:r>
          <a:r>
            <a:rPr dirty="0" err="1">
              <a:latin typeface="Arial" pitchFamily="34" charset="0"/>
              <a:cs typeface="Arial" pitchFamily="34" charset="0"/>
            </a:rPr>
            <a:t>се</a:t>
          </a:r>
          <a:r>
            <a:rPr dirty="0">
              <a:latin typeface="Arial" pitchFamily="34" charset="0"/>
              <a:cs typeface="Arial" pitchFamily="34" charset="0"/>
            </a:rPr>
            <a:t> </a:t>
          </a:r>
          <a:r>
            <a:rPr dirty="0" err="1">
              <a:latin typeface="Arial" pitchFamily="34" charset="0"/>
              <a:cs typeface="Arial" pitchFamily="34" charset="0"/>
            </a:rPr>
            <a:t>обърнати</a:t>
          </a:r>
          <a:r>
            <a:rPr dirty="0">
              <a:latin typeface="Arial" pitchFamily="34" charset="0"/>
              <a:cs typeface="Arial" pitchFamily="34" charset="0"/>
            </a:rPr>
            <a:t> </a:t>
          </a:r>
          <a:r>
            <a:rPr dirty="0" err="1">
              <a:latin typeface="Arial" pitchFamily="34" charset="0"/>
              <a:cs typeface="Arial" pitchFamily="34" charset="0"/>
            </a:rPr>
            <a:t>нагоре</a:t>
          </a:r>
          <a:r>
            <a:rPr dirty="0">
              <a:latin typeface="Arial" pitchFamily="34" charset="0"/>
              <a:cs typeface="Arial" pitchFamily="34" charset="0"/>
            </a:rPr>
            <a:t>, </a:t>
          </a:r>
          <a:r>
            <a:rPr dirty="0" err="1">
              <a:latin typeface="Arial" pitchFamily="34" charset="0"/>
              <a:cs typeface="Arial" pitchFamily="34" charset="0"/>
            </a:rPr>
            <a:t>без</a:t>
          </a:r>
          <a:r>
            <a:rPr dirty="0">
              <a:latin typeface="Arial" pitchFamily="34" charset="0"/>
              <a:cs typeface="Arial" pitchFamily="34" charset="0"/>
            </a:rPr>
            <a:t> </a:t>
          </a:r>
          <a:r>
            <a:rPr dirty="0" err="1">
              <a:latin typeface="Arial" pitchFamily="34" charset="0"/>
              <a:cs typeface="Arial" pitchFamily="34" charset="0"/>
            </a:rPr>
            <a:t>кръстосване</a:t>
          </a:r>
          <a:r>
            <a:rPr dirty="0">
              <a:latin typeface="Arial" pitchFamily="34" charset="0"/>
              <a:cs typeface="Arial" pitchFamily="34" charset="0"/>
            </a:rPr>
            <a:t> </a:t>
          </a:r>
          <a:r>
            <a:rPr dirty="0" err="1">
              <a:latin typeface="Arial" pitchFamily="34" charset="0"/>
              <a:cs typeface="Arial" pitchFamily="34" charset="0"/>
            </a:rPr>
            <a:t>на</a:t>
          </a:r>
          <a:r>
            <a:rPr dirty="0">
              <a:latin typeface="Arial" pitchFamily="34" charset="0"/>
              <a:cs typeface="Arial" pitchFamily="34" charset="0"/>
            </a:rPr>
            <a:t> </a:t>
          </a:r>
          <a:r>
            <a:rPr dirty="0" err="1">
              <a:latin typeface="Arial" pitchFamily="34" charset="0"/>
              <a:cs typeface="Arial" pitchFamily="34" charset="0"/>
            </a:rPr>
            <a:t>краката</a:t>
          </a:r>
          <a:r>
            <a:rPr dirty="0">
              <a:latin typeface="Arial" pitchFamily="34" charset="0"/>
              <a:cs typeface="Arial" pitchFamily="34" charset="0"/>
            </a:rPr>
            <a:t> (=</a:t>
          </a:r>
          <a:r>
            <a:rPr dirty="0" err="1">
              <a:latin typeface="Arial" pitchFamily="34" charset="0"/>
              <a:cs typeface="Arial" pitchFamily="34" charset="0"/>
            </a:rPr>
            <a:t>близост</a:t>
          </a:r>
          <a:r>
            <a:rPr dirty="0">
              <a:latin typeface="Arial" pitchFamily="34" charset="0"/>
              <a:cs typeface="Arial" pitchFamily="34" charset="0"/>
            </a:rPr>
            <a:t>)</a:t>
          </a:r>
          <a:endParaRPr lang="bg-BG" dirty="0">
            <a:latin typeface="Arial" pitchFamily="34" charset="0"/>
            <a:cs typeface="Arial" pitchFamily="34" charset="0"/>
          </a:endParaRPr>
        </a:p>
      </dgm:t>
    </dgm:pt>
    <dgm:pt modelId="{D09617FF-424F-41D1-B88A-9B832219B91D}" type="parTrans" cxnId="{467449EF-3DD1-4BBD-BDAE-63D26ADC56CB}">
      <dgm:prSet/>
      <dgm:spPr/>
      <dgm:t>
        <a:bodyPr/>
        <a:lstStyle/>
        <a:p>
          <a:endParaRPr lang="es-ES"/>
        </a:p>
      </dgm:t>
    </dgm:pt>
    <dgm:pt modelId="{16E54A29-778F-4BE3-972D-D389DFB25257}" type="sibTrans" cxnId="{467449EF-3DD1-4BBD-BDAE-63D26ADC56CB}">
      <dgm:prSet/>
      <dgm:spPr/>
      <dgm:t>
        <a:bodyPr/>
        <a:lstStyle/>
        <a:p>
          <a:endParaRPr lang="es-ES"/>
        </a:p>
      </dgm:t>
    </dgm:pt>
    <dgm:pt modelId="{D01E2054-2220-42FA-8B18-060FED0B91CD}">
      <dgm:prSet/>
      <dgm:spPr/>
      <dgm:t>
        <a:bodyPr/>
        <a:lstStyle/>
        <a:p>
          <a:r>
            <a:rPr lang="bg-BG" dirty="0" smtClean="0">
              <a:latin typeface="Arial" pitchFamily="34" charset="0"/>
              <a:cs typeface="Arial" pitchFamily="34" charset="0"/>
            </a:rPr>
            <a:t> </a:t>
          </a:r>
          <a:r>
            <a:rPr dirty="0" err="1" smtClean="0">
              <a:latin typeface="Arial" pitchFamily="34" charset="0"/>
              <a:cs typeface="Arial" pitchFamily="34" charset="0"/>
            </a:rPr>
            <a:t>Контакт</a:t>
          </a:r>
          <a:r>
            <a:rPr dirty="0" smtClean="0">
              <a:latin typeface="Arial" pitchFamily="34" charset="0"/>
              <a:cs typeface="Arial" pitchFamily="34" charset="0"/>
            </a:rPr>
            <a:t> с </a:t>
          </a:r>
          <a:r>
            <a:rPr dirty="0" err="1" smtClean="0">
              <a:latin typeface="Arial" pitchFamily="34" charset="0"/>
              <a:cs typeface="Arial" pitchFamily="34" charset="0"/>
            </a:rPr>
            <a:t>очи</a:t>
          </a:r>
          <a:r>
            <a:rPr dirty="0" smtClean="0">
              <a:latin typeface="Arial" pitchFamily="34" charset="0"/>
              <a:cs typeface="Arial" pitchFamily="34" charset="0"/>
            </a:rPr>
            <a:t> (=</a:t>
          </a:r>
          <a:r>
            <a:rPr dirty="0" err="1">
              <a:latin typeface="Arial" pitchFamily="34" charset="0"/>
              <a:cs typeface="Arial" pitchFamily="34" charset="0"/>
            </a:rPr>
            <a:t>откровеност</a:t>
          </a:r>
          <a:r>
            <a:rPr dirty="0">
              <a:latin typeface="Arial" pitchFamily="34" charset="0"/>
              <a:cs typeface="Arial" pitchFamily="34" charset="0"/>
            </a:rPr>
            <a:t>)</a:t>
          </a:r>
          <a:endParaRPr lang="bg-BG" dirty="0">
            <a:latin typeface="Arial" pitchFamily="34" charset="0"/>
            <a:cs typeface="Arial" pitchFamily="34" charset="0"/>
          </a:endParaRPr>
        </a:p>
      </dgm:t>
    </dgm:pt>
    <dgm:pt modelId="{204F928B-86B1-4C71-9257-67A5237478E0}" type="parTrans" cxnId="{83123673-C533-4714-9C68-2ACED32BB92F}">
      <dgm:prSet/>
      <dgm:spPr/>
      <dgm:t>
        <a:bodyPr/>
        <a:lstStyle/>
        <a:p>
          <a:endParaRPr lang="es-ES"/>
        </a:p>
      </dgm:t>
    </dgm:pt>
    <dgm:pt modelId="{359DE3A7-9501-459B-94DA-9FB2CEC04117}" type="sibTrans" cxnId="{83123673-C533-4714-9C68-2ACED32BB92F}">
      <dgm:prSet/>
      <dgm:spPr/>
      <dgm:t>
        <a:bodyPr/>
        <a:lstStyle/>
        <a:p>
          <a:endParaRPr lang="es-ES"/>
        </a:p>
      </dgm:t>
    </dgm:pt>
    <dgm:pt modelId="{EC64ECE5-3123-48F4-922B-F37AA58245B5}">
      <dgm:prSet/>
      <dgm:spPr/>
      <dgm:t>
        <a:bodyPr/>
        <a:lstStyle/>
        <a:p>
          <a:r>
            <a:rPr lang="bg-BG" dirty="0" smtClean="0">
              <a:latin typeface="Arial" pitchFamily="34" charset="0"/>
              <a:cs typeface="Arial" pitchFamily="34" charset="0"/>
            </a:rPr>
            <a:t> </a:t>
          </a:r>
          <a:r>
            <a:rPr dirty="0" err="1" smtClean="0">
              <a:latin typeface="Arial" pitchFamily="34" charset="0"/>
              <a:cs typeface="Arial" pitchFamily="34" charset="0"/>
            </a:rPr>
            <a:t>Бавни</a:t>
          </a:r>
          <a:r>
            <a:rPr dirty="0" smtClean="0">
              <a:latin typeface="Arial" pitchFamily="34" charset="0"/>
              <a:cs typeface="Arial" pitchFamily="34" charset="0"/>
            </a:rPr>
            <a:t> </a:t>
          </a:r>
          <a:r>
            <a:rPr dirty="0" err="1">
              <a:latin typeface="Arial" pitchFamily="34" charset="0"/>
              <a:cs typeface="Arial" pitchFamily="34" charset="0"/>
            </a:rPr>
            <a:t>движения</a:t>
          </a:r>
          <a:endParaRPr lang="bg-BG" dirty="0">
            <a:latin typeface="Arial" pitchFamily="34" charset="0"/>
            <a:cs typeface="Arial" pitchFamily="34" charset="0"/>
          </a:endParaRPr>
        </a:p>
      </dgm:t>
    </dgm:pt>
    <dgm:pt modelId="{EB17E2C7-961A-4E93-8131-D8ED46ED8D4B}" type="parTrans" cxnId="{A3CDEA1C-998D-4930-9F75-9311B3A7DEC0}">
      <dgm:prSet/>
      <dgm:spPr/>
      <dgm:t>
        <a:bodyPr/>
        <a:lstStyle/>
        <a:p>
          <a:endParaRPr lang="es-ES"/>
        </a:p>
      </dgm:t>
    </dgm:pt>
    <dgm:pt modelId="{1F7BD6FA-95B6-4B94-9A3E-4EF9F4AC159E}" type="sibTrans" cxnId="{A3CDEA1C-998D-4930-9F75-9311B3A7DEC0}">
      <dgm:prSet/>
      <dgm:spPr/>
      <dgm:t>
        <a:bodyPr/>
        <a:lstStyle/>
        <a:p>
          <a:endParaRPr lang="es-ES"/>
        </a:p>
      </dgm:t>
    </dgm:pt>
    <dgm:pt modelId="{151092BA-582E-4CDD-9172-021495969540}">
      <dgm:prSet/>
      <dgm:spPr/>
      <dgm:t>
        <a:bodyPr/>
        <a:lstStyle/>
        <a:p>
          <a:r>
            <a:rPr lang="bg-BG" dirty="0" smtClean="0">
              <a:latin typeface="Arial" pitchFamily="34" charset="0"/>
              <a:cs typeface="Arial" pitchFamily="34" charset="0"/>
            </a:rPr>
            <a:t> </a:t>
          </a:r>
          <a:r>
            <a:rPr dirty="0" err="1" smtClean="0">
              <a:latin typeface="Arial" pitchFamily="34" charset="0"/>
              <a:cs typeface="Arial" pitchFamily="34" charset="0"/>
            </a:rPr>
            <a:t>На</a:t>
          </a:r>
          <a:r>
            <a:rPr dirty="0" smtClean="0">
              <a:latin typeface="Arial" pitchFamily="34" charset="0"/>
              <a:cs typeface="Arial" pitchFamily="34" charset="0"/>
            </a:rPr>
            <a:t> </a:t>
          </a:r>
          <a:r>
            <a:rPr dirty="0" err="1">
              <a:latin typeface="Arial" pitchFamily="34" charset="0"/>
              <a:cs typeface="Arial" pitchFamily="34" charset="0"/>
            </a:rPr>
            <a:t>същото</a:t>
          </a:r>
          <a:r>
            <a:rPr dirty="0">
              <a:latin typeface="Arial" pitchFamily="34" charset="0"/>
              <a:cs typeface="Arial" pitchFamily="34" charset="0"/>
            </a:rPr>
            <a:t> </a:t>
          </a:r>
          <a:r>
            <a:rPr dirty="0" err="1">
              <a:latin typeface="Arial" pitchFamily="34" charset="0"/>
              <a:cs typeface="Arial" pitchFamily="34" charset="0"/>
            </a:rPr>
            <a:t>ниво</a:t>
          </a:r>
          <a:r>
            <a:rPr dirty="0">
              <a:latin typeface="Arial" pitchFamily="34" charset="0"/>
              <a:cs typeface="Arial" pitchFamily="34" charset="0"/>
            </a:rPr>
            <a:t> </a:t>
          </a:r>
          <a:r>
            <a:rPr dirty="0" err="1">
              <a:latin typeface="Arial" pitchFamily="34" charset="0"/>
              <a:cs typeface="Arial" pitchFamily="34" charset="0"/>
            </a:rPr>
            <a:t>като</a:t>
          </a:r>
          <a:r>
            <a:rPr dirty="0">
              <a:latin typeface="Arial" pitchFamily="34" charset="0"/>
              <a:cs typeface="Arial" pitchFamily="34" charset="0"/>
            </a:rPr>
            <a:t> </a:t>
          </a:r>
          <a:r>
            <a:rPr dirty="0" err="1">
              <a:latin typeface="Arial" pitchFamily="34" charset="0"/>
              <a:cs typeface="Arial" pitchFamily="34" charset="0"/>
            </a:rPr>
            <a:t>събеседника</a:t>
          </a:r>
          <a:endParaRPr lang="bg-BG" dirty="0">
            <a:latin typeface="Arial" pitchFamily="34" charset="0"/>
            <a:cs typeface="Arial" pitchFamily="34" charset="0"/>
          </a:endParaRPr>
        </a:p>
      </dgm:t>
    </dgm:pt>
    <dgm:pt modelId="{8C87ABEB-A3E1-42A5-901F-98BC5FC1DD23}" type="parTrans" cxnId="{E874F901-C5CB-499C-84DC-A6DC7BEBB4B9}">
      <dgm:prSet/>
      <dgm:spPr/>
      <dgm:t>
        <a:bodyPr/>
        <a:lstStyle/>
        <a:p>
          <a:endParaRPr lang="es-ES"/>
        </a:p>
      </dgm:t>
    </dgm:pt>
    <dgm:pt modelId="{5E0CC576-8EB0-4F47-AD8B-A895EEFBB7AC}" type="sibTrans" cxnId="{E874F901-C5CB-499C-84DC-A6DC7BEBB4B9}">
      <dgm:prSet/>
      <dgm:spPr/>
      <dgm:t>
        <a:bodyPr/>
        <a:lstStyle/>
        <a:p>
          <a:endParaRPr lang="es-ES"/>
        </a:p>
      </dgm:t>
    </dgm:pt>
    <dgm:pt modelId="{08CAFE5D-7EE8-40EB-8861-E1665F186A84}">
      <dgm:prSet/>
      <dgm:spPr/>
      <dgm:t>
        <a:bodyPr/>
        <a:lstStyle/>
        <a:p>
          <a:r>
            <a:rPr lang="bg-BG" dirty="0" smtClean="0">
              <a:latin typeface="Arial" pitchFamily="34" charset="0"/>
              <a:cs typeface="Arial" pitchFamily="34" charset="0"/>
            </a:rPr>
            <a:t> </a:t>
          </a:r>
          <a:r>
            <a:rPr dirty="0" err="1" smtClean="0">
              <a:latin typeface="Arial" pitchFamily="34" charset="0"/>
              <a:cs typeface="Arial" pitchFamily="34" charset="0"/>
            </a:rPr>
            <a:t>Докосване</a:t>
          </a:r>
          <a:r>
            <a:rPr dirty="0" smtClean="0">
              <a:latin typeface="Arial" pitchFamily="34" charset="0"/>
              <a:cs typeface="Arial" pitchFamily="34" charset="0"/>
            </a:rPr>
            <a:t> </a:t>
          </a:r>
          <a:r>
            <a:rPr dirty="0">
              <a:latin typeface="Arial" pitchFamily="34" charset="0"/>
              <a:cs typeface="Arial" pitchFamily="34" charset="0"/>
            </a:rPr>
            <a:t>(</a:t>
          </a:r>
          <a:r>
            <a:rPr dirty="0" err="1">
              <a:latin typeface="Arial" pitchFamily="34" charset="0"/>
              <a:cs typeface="Arial" pitchFamily="34" charset="0"/>
            </a:rPr>
            <a:t>или</a:t>
          </a:r>
          <a:r>
            <a:rPr dirty="0">
              <a:latin typeface="Arial" pitchFamily="34" charset="0"/>
              <a:cs typeface="Arial" pitchFamily="34" charset="0"/>
            </a:rPr>
            <a:t> </a:t>
          </a:r>
          <a:r>
            <a:rPr dirty="0" err="1">
              <a:latin typeface="Arial" pitchFamily="34" charset="0"/>
              <a:cs typeface="Arial" pitchFamily="34" charset="0"/>
            </a:rPr>
            <a:t>не</a:t>
          </a:r>
          <a:r>
            <a:rPr dirty="0">
              <a:latin typeface="Arial" pitchFamily="34" charset="0"/>
              <a:cs typeface="Arial" pitchFamily="34" charset="0"/>
            </a:rPr>
            <a:t>) (=</a:t>
          </a:r>
          <a:r>
            <a:rPr dirty="0" err="1">
              <a:latin typeface="Arial" pitchFamily="34" charset="0"/>
              <a:cs typeface="Arial" pitchFamily="34" charset="0"/>
            </a:rPr>
            <a:t>подкрепа</a:t>
          </a:r>
          <a:r>
            <a:rPr dirty="0">
              <a:latin typeface="Arial" pitchFamily="34" charset="0"/>
              <a:cs typeface="Arial" pitchFamily="34" charset="0"/>
            </a:rPr>
            <a:t>)</a:t>
          </a:r>
          <a:endParaRPr lang="bg-BG" dirty="0">
            <a:latin typeface="Arial" pitchFamily="34" charset="0"/>
            <a:cs typeface="Arial" pitchFamily="34" charset="0"/>
          </a:endParaRPr>
        </a:p>
      </dgm:t>
    </dgm:pt>
    <dgm:pt modelId="{BC103698-F621-435E-B746-2163A022695B}" type="parTrans" cxnId="{D202F239-514A-4F02-8CF6-32FB10955ECE}">
      <dgm:prSet/>
      <dgm:spPr/>
      <dgm:t>
        <a:bodyPr/>
        <a:lstStyle/>
        <a:p>
          <a:endParaRPr lang="es-ES"/>
        </a:p>
      </dgm:t>
    </dgm:pt>
    <dgm:pt modelId="{E5013BAE-C462-4E6A-89A6-7560DCF37C96}" type="sibTrans" cxnId="{D202F239-514A-4F02-8CF6-32FB10955ECE}">
      <dgm:prSet/>
      <dgm:spPr/>
      <dgm:t>
        <a:bodyPr/>
        <a:lstStyle/>
        <a:p>
          <a:endParaRPr lang="es-ES"/>
        </a:p>
      </dgm:t>
    </dgm:pt>
    <dgm:pt modelId="{AE10C557-0410-44EF-BFE2-119B0DCEB415}">
      <dgm:prSet/>
      <dgm:spPr/>
      <dgm:t>
        <a:bodyPr/>
        <a:lstStyle/>
        <a:p>
          <a:r>
            <a:rPr lang="bg-BG" dirty="0" smtClean="0">
              <a:latin typeface="Arial" pitchFamily="34" charset="0"/>
              <a:cs typeface="Arial" pitchFamily="34" charset="0"/>
            </a:rPr>
            <a:t> Мълчание </a:t>
          </a:r>
          <a:r>
            <a:rPr dirty="0" smtClean="0">
              <a:latin typeface="Arial" pitchFamily="34" charset="0"/>
              <a:cs typeface="Arial" pitchFamily="34" charset="0"/>
            </a:rPr>
            <a:t>(=</a:t>
          </a:r>
          <a:r>
            <a:rPr dirty="0" err="1">
              <a:latin typeface="Arial" pitchFamily="34" charset="0"/>
              <a:cs typeface="Arial" pitchFamily="34" charset="0"/>
            </a:rPr>
            <a:t>уважение</a:t>
          </a:r>
          <a:r>
            <a:rPr dirty="0">
              <a:latin typeface="Arial" pitchFamily="34" charset="0"/>
              <a:cs typeface="Arial" pitchFamily="34" charset="0"/>
            </a:rPr>
            <a:t>)</a:t>
          </a:r>
          <a:endParaRPr lang="bg-BG" dirty="0">
            <a:latin typeface="Arial" pitchFamily="34" charset="0"/>
            <a:cs typeface="Arial" pitchFamily="34" charset="0"/>
          </a:endParaRPr>
        </a:p>
      </dgm:t>
    </dgm:pt>
    <dgm:pt modelId="{307F03E8-3CBC-4AFF-B646-D46071946F01}" type="parTrans" cxnId="{40C8241A-9CCC-4512-A442-EB240DC32CAF}">
      <dgm:prSet/>
      <dgm:spPr/>
      <dgm:t>
        <a:bodyPr/>
        <a:lstStyle/>
        <a:p>
          <a:endParaRPr lang="es-ES"/>
        </a:p>
      </dgm:t>
    </dgm:pt>
    <dgm:pt modelId="{179F8463-C179-405C-86BE-406864CD14F1}" type="sibTrans" cxnId="{40C8241A-9CCC-4512-A442-EB240DC32CAF}">
      <dgm:prSet/>
      <dgm:spPr/>
      <dgm:t>
        <a:bodyPr/>
        <a:lstStyle/>
        <a:p>
          <a:endParaRPr lang="es-ES"/>
        </a:p>
      </dgm:t>
    </dgm:pt>
    <dgm:pt modelId="{8D75CE04-AC3C-45E1-8AA0-549693BD5CFE}">
      <dgm:prSet/>
      <dgm:spPr/>
      <dgm:t>
        <a:bodyPr/>
        <a:lstStyle/>
        <a:p>
          <a:r>
            <a:rPr lang="en-US" b="1"/>
            <a:t>Отразяване на емоциите </a:t>
          </a:r>
          <a:endParaRPr lang="bg-BG"/>
        </a:p>
      </dgm:t>
    </dgm:pt>
    <dgm:pt modelId="{314D3ABD-B68D-40B1-A722-7107B0365607}" type="parTrans" cxnId="{01058BDC-A47C-4940-9591-4DC819E494F4}">
      <dgm:prSet/>
      <dgm:spPr/>
      <dgm:t>
        <a:bodyPr/>
        <a:lstStyle/>
        <a:p>
          <a:endParaRPr lang="es-ES"/>
        </a:p>
      </dgm:t>
    </dgm:pt>
    <dgm:pt modelId="{BCA47DB2-C2DD-4D07-8118-707670B43A67}" type="sibTrans" cxnId="{01058BDC-A47C-4940-9591-4DC819E494F4}">
      <dgm:prSet/>
      <dgm:spPr/>
      <dgm:t>
        <a:bodyPr/>
        <a:lstStyle/>
        <a:p>
          <a:endParaRPr lang="es-ES"/>
        </a:p>
      </dgm:t>
    </dgm:pt>
    <dgm:pt modelId="{7D53AC20-1AAE-4AA1-9375-901E69B26B3C}">
      <dgm:prSet/>
      <dgm:spPr/>
      <dgm:t>
        <a:bodyPr/>
        <a:lstStyle/>
        <a:p>
          <a:r>
            <a:rPr lang="bg-BG" dirty="0" smtClean="0"/>
            <a:t> </a:t>
          </a:r>
          <a:r>
            <a:rPr dirty="0" err="1" smtClean="0">
              <a:latin typeface="Arial" pitchFamily="34" charset="0"/>
              <a:cs typeface="Arial" pitchFamily="34" charset="0"/>
            </a:rPr>
            <a:t>Назовете</a:t>
          </a:r>
          <a:r>
            <a:rPr dirty="0" smtClean="0">
              <a:latin typeface="Arial" pitchFamily="34" charset="0"/>
              <a:cs typeface="Arial" pitchFamily="34" charset="0"/>
            </a:rPr>
            <a:t> </a:t>
          </a:r>
          <a:r>
            <a:rPr dirty="0" err="1">
              <a:latin typeface="Arial" pitchFamily="34" charset="0"/>
              <a:cs typeface="Arial" pitchFamily="34" charset="0"/>
            </a:rPr>
            <a:t>емоциите</a:t>
          </a:r>
          <a:endParaRPr lang="bg-BG" dirty="0">
            <a:latin typeface="Arial" pitchFamily="34" charset="0"/>
            <a:cs typeface="Arial" pitchFamily="34" charset="0"/>
          </a:endParaRPr>
        </a:p>
      </dgm:t>
    </dgm:pt>
    <dgm:pt modelId="{859CDAED-7353-4707-AF70-2C43D9EE3F95}" type="parTrans" cxnId="{AACA74E3-0F56-4401-BE18-8E5A8E6FB033}">
      <dgm:prSet/>
      <dgm:spPr/>
      <dgm:t>
        <a:bodyPr/>
        <a:lstStyle/>
        <a:p>
          <a:endParaRPr lang="es-ES"/>
        </a:p>
      </dgm:t>
    </dgm:pt>
    <dgm:pt modelId="{52476536-48A5-4412-8432-E9EA7F6A2C43}" type="sibTrans" cxnId="{AACA74E3-0F56-4401-BE18-8E5A8E6FB033}">
      <dgm:prSet/>
      <dgm:spPr/>
      <dgm:t>
        <a:bodyPr/>
        <a:lstStyle/>
        <a:p>
          <a:endParaRPr lang="es-ES"/>
        </a:p>
      </dgm:t>
    </dgm:pt>
    <dgm:pt modelId="{FCF4E09C-1962-4E71-9A4D-58EC57BE962C}">
      <dgm:prSet/>
      <dgm:spPr/>
      <dgm:t>
        <a:bodyPr/>
        <a:lstStyle/>
        <a:p>
          <a:r>
            <a:rPr lang="bg-BG" dirty="0" smtClean="0">
              <a:latin typeface="Arial" pitchFamily="34" charset="0"/>
              <a:cs typeface="Arial" pitchFamily="34" charset="0"/>
            </a:rPr>
            <a:t> </a:t>
          </a:r>
          <a:r>
            <a:rPr dirty="0" err="1" smtClean="0">
              <a:latin typeface="Arial" pitchFamily="34" charset="0"/>
              <a:cs typeface="Arial" pitchFamily="34" charset="0"/>
            </a:rPr>
            <a:t>Намалете</a:t>
          </a:r>
          <a:r>
            <a:rPr dirty="0" smtClean="0">
              <a:latin typeface="Arial" pitchFamily="34" charset="0"/>
              <a:cs typeface="Arial" pitchFamily="34" charset="0"/>
            </a:rPr>
            <a:t> </a:t>
          </a:r>
          <a:r>
            <a:rPr dirty="0" err="1">
              <a:latin typeface="Arial" pitchFamily="34" charset="0"/>
              <a:cs typeface="Arial" pitchFamily="34" charset="0"/>
            </a:rPr>
            <a:t>реакциите</a:t>
          </a:r>
          <a:r>
            <a:rPr dirty="0">
              <a:latin typeface="Arial" pitchFamily="34" charset="0"/>
              <a:cs typeface="Arial" pitchFamily="34" charset="0"/>
            </a:rPr>
            <a:t> и </a:t>
          </a:r>
          <a:r>
            <a:rPr dirty="0" err="1">
              <a:latin typeface="Arial" pitchFamily="34" charset="0"/>
              <a:cs typeface="Arial" pitchFamily="34" charset="0"/>
            </a:rPr>
            <a:t>напрегнатостта</a:t>
          </a:r>
          <a:endParaRPr lang="bg-BG" dirty="0">
            <a:latin typeface="Arial" pitchFamily="34" charset="0"/>
            <a:cs typeface="Arial" pitchFamily="34" charset="0"/>
          </a:endParaRPr>
        </a:p>
      </dgm:t>
    </dgm:pt>
    <dgm:pt modelId="{87B9643F-BCBF-48F2-8459-EED94EDECEA6}" type="parTrans" cxnId="{F01C2404-7D6A-4EAA-8A20-ABE08C64886D}">
      <dgm:prSet/>
      <dgm:spPr/>
      <dgm:t>
        <a:bodyPr/>
        <a:lstStyle/>
        <a:p>
          <a:endParaRPr lang="es-ES"/>
        </a:p>
      </dgm:t>
    </dgm:pt>
    <dgm:pt modelId="{7C2BA61F-4975-42BE-9938-038C85E598CB}" type="sibTrans" cxnId="{F01C2404-7D6A-4EAA-8A20-ABE08C64886D}">
      <dgm:prSet/>
      <dgm:spPr/>
      <dgm:t>
        <a:bodyPr/>
        <a:lstStyle/>
        <a:p>
          <a:endParaRPr lang="es-ES"/>
        </a:p>
      </dgm:t>
    </dgm:pt>
    <dgm:pt modelId="{ED8FC9E4-D70E-499D-88FA-C2BDF723518D}">
      <dgm:prSet/>
      <dgm:spPr/>
      <dgm:t>
        <a:bodyPr/>
        <a:lstStyle/>
        <a:p>
          <a:r>
            <a:rPr lang="bg-BG" dirty="0" smtClean="0">
              <a:latin typeface="Arial" pitchFamily="34" charset="0"/>
              <a:cs typeface="Arial" pitchFamily="34" charset="0"/>
            </a:rPr>
            <a:t> Помогнете да се избегне </a:t>
          </a:r>
          <a:r>
            <a:rPr dirty="0" err="1" smtClean="0">
              <a:latin typeface="Arial" pitchFamily="34" charset="0"/>
              <a:cs typeface="Arial" pitchFamily="34" charset="0"/>
            </a:rPr>
            <a:t>чувство</a:t>
          </a:r>
          <a:r>
            <a:rPr dirty="0" smtClean="0">
              <a:latin typeface="Arial" pitchFamily="34" charset="0"/>
              <a:cs typeface="Arial" pitchFamily="34" charset="0"/>
            </a:rPr>
            <a:t> </a:t>
          </a:r>
          <a:r>
            <a:rPr dirty="0" err="1">
              <a:latin typeface="Arial" pitchFamily="34" charset="0"/>
              <a:cs typeface="Arial" pitchFamily="34" charset="0"/>
            </a:rPr>
            <a:t>за</a:t>
          </a:r>
          <a:r>
            <a:rPr dirty="0">
              <a:latin typeface="Arial" pitchFamily="34" charset="0"/>
              <a:cs typeface="Arial" pitchFamily="34" charset="0"/>
            </a:rPr>
            <a:t> </a:t>
          </a:r>
          <a:r>
            <a:rPr dirty="0" err="1">
              <a:latin typeface="Arial" pitchFamily="34" charset="0"/>
              <a:cs typeface="Arial" pitchFamily="34" charset="0"/>
            </a:rPr>
            <a:t>вина</a:t>
          </a:r>
          <a:endParaRPr lang="bg-BG" dirty="0">
            <a:latin typeface="Arial" pitchFamily="34" charset="0"/>
            <a:cs typeface="Arial" pitchFamily="34" charset="0"/>
          </a:endParaRPr>
        </a:p>
      </dgm:t>
    </dgm:pt>
    <dgm:pt modelId="{1EE84287-166D-44E8-A6D7-ACF4D9F21BD8}" type="parTrans" cxnId="{F73C18D3-EE68-4DBA-9E1F-164C5B8B1E31}">
      <dgm:prSet/>
      <dgm:spPr/>
      <dgm:t>
        <a:bodyPr/>
        <a:lstStyle/>
        <a:p>
          <a:endParaRPr lang="es-ES"/>
        </a:p>
      </dgm:t>
    </dgm:pt>
    <dgm:pt modelId="{0F6CF131-EB01-4575-A722-59DF465AC1D5}" type="sibTrans" cxnId="{F73C18D3-EE68-4DBA-9E1F-164C5B8B1E31}">
      <dgm:prSet/>
      <dgm:spPr/>
      <dgm:t>
        <a:bodyPr/>
        <a:lstStyle/>
        <a:p>
          <a:endParaRPr lang="es-ES"/>
        </a:p>
      </dgm:t>
    </dgm:pt>
    <dgm:pt modelId="{44912AFA-3FAF-4F44-BDA1-3987A2EFCDC6}" type="pres">
      <dgm:prSet presAssocID="{A299F523-B334-4E6F-88C3-3A3D5DC8CBDA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bg-BG"/>
        </a:p>
      </dgm:t>
    </dgm:pt>
    <dgm:pt modelId="{E47DA484-D232-4A84-A156-7701AB48CBD7}" type="pres">
      <dgm:prSet presAssocID="{A299F523-B334-4E6F-88C3-3A3D5DC8CBDA}" presName="axisShape" presStyleLbl="bgShp" presStyleIdx="0" presStyleCnt="1"/>
      <dgm:spPr/>
    </dgm:pt>
    <dgm:pt modelId="{6F21965E-E3AB-4A87-9C29-7A768E78E1EB}" type="pres">
      <dgm:prSet presAssocID="{A299F523-B334-4E6F-88C3-3A3D5DC8CBDA}" presName="rect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2294C947-7196-4926-B49A-686E3FE16055}" type="pres">
      <dgm:prSet presAssocID="{A299F523-B334-4E6F-88C3-3A3D5DC8CBDA}" presName="rect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C280E46F-E676-4B48-BA23-09F4243AF9CE}" type="pres">
      <dgm:prSet presAssocID="{A299F523-B334-4E6F-88C3-3A3D5DC8CBDA}" presName="rect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D7798495-B4BE-47B3-A965-702A09642439}" type="pres">
      <dgm:prSet presAssocID="{A299F523-B334-4E6F-88C3-3A3D5DC8CBDA}" presName="rect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bg-BG"/>
        </a:p>
      </dgm:t>
    </dgm:pt>
  </dgm:ptLst>
  <dgm:cxnLst>
    <dgm:cxn modelId="{D202F239-514A-4F02-8CF6-32FB10955ECE}" srcId="{A4497C42-C8BA-4F12-83CE-801FA471E868}" destId="{08CAFE5D-7EE8-40EB-8861-E1665F186A84}" srcOrd="4" destOrd="0" parTransId="{BC103698-F621-435E-B746-2163A022695B}" sibTransId="{E5013BAE-C462-4E6A-89A6-7560DCF37C96}"/>
    <dgm:cxn modelId="{EAF3D21D-F879-4CC6-A63E-02BABEBA3FC1}" srcId="{A299F523-B334-4E6F-88C3-3A3D5DC8CBDA}" destId="{7B82BD06-9373-4F79-9D50-9163408B4784}" srcOrd="0" destOrd="0" parTransId="{2FC8C8E7-6989-4010-A156-A2A7BCD531C3}" sibTransId="{BFCC98AF-3BA8-4D44-AF20-57CEC87ECCE2}"/>
    <dgm:cxn modelId="{C0F71D0D-56B2-49BB-9389-236E99B32580}" type="presOf" srcId="{FCF4E09C-1962-4E71-9A4D-58EC57BE962C}" destId="{D7798495-B4BE-47B3-A965-702A09642439}" srcOrd="0" destOrd="2" presId="urn:microsoft.com/office/officeart/2005/8/layout/matrix2"/>
    <dgm:cxn modelId="{C1DB03EB-F383-4869-A58D-4A8F1DBAF503}" type="presOf" srcId="{5B9A1E4F-747D-4C49-B8F1-AA06851FABAF}" destId="{2294C947-7196-4926-B49A-686E3FE16055}" srcOrd="0" destOrd="2" presId="urn:microsoft.com/office/officeart/2005/8/layout/matrix2"/>
    <dgm:cxn modelId="{BBC5E630-CF43-4605-BC20-FE18123A8753}" srcId="{A83D5420-379A-461A-B84B-B32856969965}" destId="{236C738A-8D64-4135-AAC9-ED78C1D571B1}" srcOrd="0" destOrd="0" parTransId="{5189E47F-7EB8-49E8-AAE5-776F7A116634}" sibTransId="{A7E1BB64-AF98-4A57-BC12-1A8BE0DE42A6}"/>
    <dgm:cxn modelId="{20FBE5BD-DA86-4E5D-995F-030B67923FCE}" type="presOf" srcId="{AC94B2A3-F209-4B8C-A245-8D437DAEFB13}" destId="{C280E46F-E676-4B48-BA23-09F4243AF9CE}" srcOrd="0" destOrd="1" presId="urn:microsoft.com/office/officeart/2005/8/layout/matrix2"/>
    <dgm:cxn modelId="{83123673-C533-4714-9C68-2ACED32BB92F}" srcId="{A4497C42-C8BA-4F12-83CE-801FA471E868}" destId="{D01E2054-2220-42FA-8B18-060FED0B91CD}" srcOrd="1" destOrd="0" parTransId="{204F928B-86B1-4C71-9257-67A5237478E0}" sibTransId="{359DE3A7-9501-459B-94DA-9FB2CEC04117}"/>
    <dgm:cxn modelId="{F01C2404-7D6A-4EAA-8A20-ABE08C64886D}" srcId="{8D75CE04-AC3C-45E1-8AA0-549693BD5CFE}" destId="{FCF4E09C-1962-4E71-9A4D-58EC57BE962C}" srcOrd="1" destOrd="0" parTransId="{87B9643F-BCBF-48F2-8459-EED94EDECEA6}" sibTransId="{7C2BA61F-4975-42BE-9938-038C85E598CB}"/>
    <dgm:cxn modelId="{E7910559-5429-4AE8-8BC5-AD6D0DC6AE65}" srcId="{A83D5420-379A-461A-B84B-B32856969965}" destId="{50B9F100-8AAB-41BB-A744-A5894A56691A}" srcOrd="6" destOrd="0" parTransId="{D841EC7A-B3AE-4D56-AD39-032C99A12F53}" sibTransId="{D0CB7A7F-7E21-4F1E-8E19-3193556D5769}"/>
    <dgm:cxn modelId="{206C5BA4-C92D-4BD6-B5C0-E77B4736FAE5}" type="presOf" srcId="{8D75CE04-AC3C-45E1-8AA0-549693BD5CFE}" destId="{D7798495-B4BE-47B3-A965-702A09642439}" srcOrd="0" destOrd="0" presId="urn:microsoft.com/office/officeart/2005/8/layout/matrix2"/>
    <dgm:cxn modelId="{EA27A79E-8CD4-4E42-BBF7-6511DCE5AE07}" type="presOf" srcId="{236C738A-8D64-4135-AAC9-ED78C1D571B1}" destId="{2294C947-7196-4926-B49A-686E3FE16055}" srcOrd="0" destOrd="1" presId="urn:microsoft.com/office/officeart/2005/8/layout/matrix2"/>
    <dgm:cxn modelId="{4209FE4A-4A48-4F6C-A072-BF8CB0C6069A}" type="presOf" srcId="{A299F523-B334-4E6F-88C3-3A3D5DC8CBDA}" destId="{44912AFA-3FAF-4F44-BDA1-3987A2EFCDC6}" srcOrd="0" destOrd="0" presId="urn:microsoft.com/office/officeart/2005/8/layout/matrix2"/>
    <dgm:cxn modelId="{D6CC9BCC-2659-4123-B687-27E027FC4877}" type="presOf" srcId="{6B1708B5-EB6E-483C-B4F8-723B55D9864F}" destId="{2294C947-7196-4926-B49A-686E3FE16055}" srcOrd="0" destOrd="6" presId="urn:microsoft.com/office/officeart/2005/8/layout/matrix2"/>
    <dgm:cxn modelId="{418720D8-98C2-4F4C-B840-92232DAFD907}" type="presOf" srcId="{367AEC61-29BD-4D0A-9316-7AAB8F9E6604}" destId="{6F21965E-E3AB-4A87-9C29-7A768E78E1EB}" srcOrd="0" destOrd="2" presId="urn:microsoft.com/office/officeart/2005/8/layout/matrix2"/>
    <dgm:cxn modelId="{E874F901-C5CB-499C-84DC-A6DC7BEBB4B9}" srcId="{A4497C42-C8BA-4F12-83CE-801FA471E868}" destId="{151092BA-582E-4CDD-9172-021495969540}" srcOrd="3" destOrd="0" parTransId="{8C87ABEB-A3E1-42A5-901F-98BC5FC1DD23}" sibTransId="{5E0CC576-8EB0-4F47-AD8B-A895EEFBB7AC}"/>
    <dgm:cxn modelId="{CE7FA1DC-DB28-4FA5-8E7C-72E458DB2075}" type="presOf" srcId="{ED8FC9E4-D70E-499D-88FA-C2BDF723518D}" destId="{D7798495-B4BE-47B3-A965-702A09642439}" srcOrd="0" destOrd="3" presId="urn:microsoft.com/office/officeart/2005/8/layout/matrix2"/>
    <dgm:cxn modelId="{42009E78-3D8C-4D1C-85BC-DBA5F6B3F862}" type="presOf" srcId="{6F9F9744-DB67-4253-9B0F-CBA59958EA46}" destId="{2294C947-7196-4926-B49A-686E3FE16055}" srcOrd="0" destOrd="3" presId="urn:microsoft.com/office/officeart/2005/8/layout/matrix2"/>
    <dgm:cxn modelId="{01058BDC-A47C-4940-9591-4DC819E494F4}" srcId="{A299F523-B334-4E6F-88C3-3A3D5DC8CBDA}" destId="{8D75CE04-AC3C-45E1-8AA0-549693BD5CFE}" srcOrd="3" destOrd="0" parTransId="{314D3ABD-B68D-40B1-A722-7107B0365607}" sibTransId="{BCA47DB2-C2DD-4D07-8118-707670B43A67}"/>
    <dgm:cxn modelId="{62576211-9204-4947-B2E7-E6C2DA15968E}" srcId="{A83D5420-379A-461A-B84B-B32856969965}" destId="{6F9F9744-DB67-4253-9B0F-CBA59958EA46}" srcOrd="2" destOrd="0" parTransId="{AD54916A-749B-4AD5-9938-9C08BF5410EA}" sibTransId="{A3E322A5-B982-4C14-9429-21660EE5CBAC}"/>
    <dgm:cxn modelId="{332C2AF0-6B30-46FB-9990-D4C74036065A}" srcId="{A83D5420-379A-461A-B84B-B32856969965}" destId="{5B9A1E4F-747D-4C49-B8F1-AA06851FABAF}" srcOrd="1" destOrd="0" parTransId="{9ACC293A-4029-442B-9D51-A9478C41E73F}" sibTransId="{F2D87FE7-0513-49C8-A9B4-91D43888A29F}"/>
    <dgm:cxn modelId="{6C1E72C9-B855-40D4-9502-3CF7DA2014C7}" type="presOf" srcId="{08CAFE5D-7EE8-40EB-8861-E1665F186A84}" destId="{C280E46F-E676-4B48-BA23-09F4243AF9CE}" srcOrd="0" destOrd="5" presId="urn:microsoft.com/office/officeart/2005/8/layout/matrix2"/>
    <dgm:cxn modelId="{FB274396-5075-4029-9281-017B2319A065}" type="presOf" srcId="{F1B5879A-A124-4D53-A8A5-4DCB775DF8F2}" destId="{6F21965E-E3AB-4A87-9C29-7A768E78E1EB}" srcOrd="0" destOrd="3" presId="urn:microsoft.com/office/officeart/2005/8/layout/matrix2"/>
    <dgm:cxn modelId="{61029BE5-F4F6-4C76-98A2-CE775124BFAE}" type="presOf" srcId="{7D53AC20-1AAE-4AA1-9375-901E69B26B3C}" destId="{D7798495-B4BE-47B3-A965-702A09642439}" srcOrd="0" destOrd="1" presId="urn:microsoft.com/office/officeart/2005/8/layout/matrix2"/>
    <dgm:cxn modelId="{973DE19E-AB1B-44B1-82F0-4BBC8F37E5A0}" type="presOf" srcId="{50B9F100-8AAB-41BB-A744-A5894A56691A}" destId="{2294C947-7196-4926-B49A-686E3FE16055}" srcOrd="0" destOrd="7" presId="urn:microsoft.com/office/officeart/2005/8/layout/matrix2"/>
    <dgm:cxn modelId="{9E246223-BC8A-4D06-B609-DFDA503C5F90}" type="presOf" srcId="{EC64ECE5-3123-48F4-922B-F37AA58245B5}" destId="{C280E46F-E676-4B48-BA23-09F4243AF9CE}" srcOrd="0" destOrd="3" presId="urn:microsoft.com/office/officeart/2005/8/layout/matrix2"/>
    <dgm:cxn modelId="{DDB83504-ED03-438F-82A6-039BEE83370A}" type="presOf" srcId="{A4497C42-C8BA-4F12-83CE-801FA471E868}" destId="{C280E46F-E676-4B48-BA23-09F4243AF9CE}" srcOrd="0" destOrd="0" presId="urn:microsoft.com/office/officeart/2005/8/layout/matrix2"/>
    <dgm:cxn modelId="{310DFA69-3957-415E-83B5-B42D0FC94AD4}" type="presOf" srcId="{F4E72DF4-DB45-4554-A4DD-3AC3D752711C}" destId="{6F21965E-E3AB-4A87-9C29-7A768E78E1EB}" srcOrd="0" destOrd="1" presId="urn:microsoft.com/office/officeart/2005/8/layout/matrix2"/>
    <dgm:cxn modelId="{2370050B-226E-4050-8746-6D9078F733A8}" srcId="{7B82BD06-9373-4F79-9D50-9163408B4784}" destId="{F4E72DF4-DB45-4554-A4DD-3AC3D752711C}" srcOrd="0" destOrd="0" parTransId="{8412E9A6-F531-4910-8D07-B62E149CA944}" sibTransId="{F07D62D2-E177-4B47-9951-EE49E2E3928D}"/>
    <dgm:cxn modelId="{92F7B9C6-33D0-40D4-A58B-2A618DF802F2}" srcId="{A299F523-B334-4E6F-88C3-3A3D5DC8CBDA}" destId="{A4497C42-C8BA-4F12-83CE-801FA471E868}" srcOrd="2" destOrd="0" parTransId="{5AE19E9D-E851-4DB2-B0EC-22B4436199C9}" sibTransId="{512E0753-FF93-4830-937E-F5CFD155053C}"/>
    <dgm:cxn modelId="{B9744E17-CA09-472B-BC8D-2C5C7BA66315}" type="presOf" srcId="{D01E2054-2220-42FA-8B18-060FED0B91CD}" destId="{C280E46F-E676-4B48-BA23-09F4243AF9CE}" srcOrd="0" destOrd="2" presId="urn:microsoft.com/office/officeart/2005/8/layout/matrix2"/>
    <dgm:cxn modelId="{53EF4EAE-E1DA-4D48-A4E0-0F307F075AF5}" srcId="{A83D5420-379A-461A-B84B-B32856969965}" destId="{6B1708B5-EB6E-483C-B4F8-723B55D9864F}" srcOrd="5" destOrd="0" parTransId="{D52959A9-2DCD-4A01-BD69-E7E2F4D1FF00}" sibTransId="{60BDF37F-C722-4A19-9BEE-860CDEB1F2F4}"/>
    <dgm:cxn modelId="{351020E7-05B2-4F54-B7EA-C33474805566}" type="presOf" srcId="{A83D5420-379A-461A-B84B-B32856969965}" destId="{2294C947-7196-4926-B49A-686E3FE16055}" srcOrd="0" destOrd="0" presId="urn:microsoft.com/office/officeart/2005/8/layout/matrix2"/>
    <dgm:cxn modelId="{D33BE315-9411-42BD-B412-F85A42FBBA18}" srcId="{7B82BD06-9373-4F79-9D50-9163408B4784}" destId="{F1B5879A-A124-4D53-A8A5-4DCB775DF8F2}" srcOrd="2" destOrd="0" parTransId="{9B092E17-1E39-40A7-8186-021F712A2948}" sibTransId="{6D1764B0-EB28-4060-A47D-F3C6BBD4786F}"/>
    <dgm:cxn modelId="{0DEC129A-EDFA-4B44-A598-64C26091293D}" srcId="{A83D5420-379A-461A-B84B-B32856969965}" destId="{DB270837-BBCE-4BAB-9FAC-E9DBAD8D9447}" srcOrd="4" destOrd="0" parTransId="{49301BD3-A668-4107-8F75-F779D39FD72F}" sibTransId="{89D92F51-D0E8-4B48-BEF2-381238396226}"/>
    <dgm:cxn modelId="{467449EF-3DD1-4BBD-BDAE-63D26ADC56CB}" srcId="{A4497C42-C8BA-4F12-83CE-801FA471E868}" destId="{AC94B2A3-F209-4B8C-A245-8D437DAEFB13}" srcOrd="0" destOrd="0" parTransId="{D09617FF-424F-41D1-B88A-9B832219B91D}" sibTransId="{16E54A29-778F-4BE3-972D-D389DFB25257}"/>
    <dgm:cxn modelId="{F73C18D3-EE68-4DBA-9E1F-164C5B8B1E31}" srcId="{8D75CE04-AC3C-45E1-8AA0-549693BD5CFE}" destId="{ED8FC9E4-D70E-499D-88FA-C2BDF723518D}" srcOrd="2" destOrd="0" parTransId="{1EE84287-166D-44E8-A6D7-ACF4D9F21BD8}" sibTransId="{0F6CF131-EB01-4575-A722-59DF465AC1D5}"/>
    <dgm:cxn modelId="{BECB0165-B417-41AE-B3CC-0C52621ADAEA}" type="presOf" srcId="{151092BA-582E-4CDD-9172-021495969540}" destId="{C280E46F-E676-4B48-BA23-09F4243AF9CE}" srcOrd="0" destOrd="4" presId="urn:microsoft.com/office/officeart/2005/8/layout/matrix2"/>
    <dgm:cxn modelId="{AACA74E3-0F56-4401-BE18-8E5A8E6FB033}" srcId="{8D75CE04-AC3C-45E1-8AA0-549693BD5CFE}" destId="{7D53AC20-1AAE-4AA1-9375-901E69B26B3C}" srcOrd="0" destOrd="0" parTransId="{859CDAED-7353-4707-AF70-2C43D9EE3F95}" sibTransId="{52476536-48A5-4412-8432-E9EA7F6A2C43}"/>
    <dgm:cxn modelId="{C7BFE526-CABE-4654-886D-EA53CD3F9B23}" srcId="{A299F523-B334-4E6F-88C3-3A3D5DC8CBDA}" destId="{A83D5420-379A-461A-B84B-B32856969965}" srcOrd="1" destOrd="0" parTransId="{E707A926-6921-4B79-AC06-8A00A98C124E}" sibTransId="{A54A063F-5938-4B76-A663-EB7B6760A184}"/>
    <dgm:cxn modelId="{8316C456-ED61-4661-8823-9106D9FB867B}" srcId="{7B82BD06-9373-4F79-9D50-9163408B4784}" destId="{367AEC61-29BD-4D0A-9316-7AAB8F9E6604}" srcOrd="1" destOrd="0" parTransId="{841DD995-943C-4870-864D-F6443207ECC0}" sibTransId="{4E84378A-1D4D-48D2-B6DD-0C697A1CB75E}"/>
    <dgm:cxn modelId="{6E1772D6-B484-4B79-ACD2-C44DF4A5605E}" type="presOf" srcId="{7B82BD06-9373-4F79-9D50-9163408B4784}" destId="{6F21965E-E3AB-4A87-9C29-7A768E78E1EB}" srcOrd="0" destOrd="0" presId="urn:microsoft.com/office/officeart/2005/8/layout/matrix2"/>
    <dgm:cxn modelId="{AEB6E637-29BF-442D-9025-71791E8C2053}" type="presOf" srcId="{F21AD8D9-9ECD-4ED7-9A12-DD06CC6104EB}" destId="{2294C947-7196-4926-B49A-686E3FE16055}" srcOrd="0" destOrd="4" presId="urn:microsoft.com/office/officeart/2005/8/layout/matrix2"/>
    <dgm:cxn modelId="{40C8241A-9CCC-4512-A442-EB240DC32CAF}" srcId="{A4497C42-C8BA-4F12-83CE-801FA471E868}" destId="{AE10C557-0410-44EF-BFE2-119B0DCEB415}" srcOrd="5" destOrd="0" parTransId="{307F03E8-3CBC-4AFF-B646-D46071946F01}" sibTransId="{179F8463-C179-405C-86BE-406864CD14F1}"/>
    <dgm:cxn modelId="{A30DE408-7BCC-402F-962D-09D0F59D07C1}" srcId="{A83D5420-379A-461A-B84B-B32856969965}" destId="{F21AD8D9-9ECD-4ED7-9A12-DD06CC6104EB}" srcOrd="3" destOrd="0" parTransId="{CC148B21-F3B3-41E6-9400-EBD8A5D6F823}" sibTransId="{62CA7E4C-0A55-48C7-8E60-D93E24BA2F95}"/>
    <dgm:cxn modelId="{E1BCF88B-94F1-4DF9-B14C-38CC75ABCF7B}" type="presOf" srcId="{AE10C557-0410-44EF-BFE2-119B0DCEB415}" destId="{C280E46F-E676-4B48-BA23-09F4243AF9CE}" srcOrd="0" destOrd="6" presId="urn:microsoft.com/office/officeart/2005/8/layout/matrix2"/>
    <dgm:cxn modelId="{FC26E0C6-A80E-48E3-AB6A-DCC68CA5E1DB}" type="presOf" srcId="{DB270837-BBCE-4BAB-9FAC-E9DBAD8D9447}" destId="{2294C947-7196-4926-B49A-686E3FE16055}" srcOrd="0" destOrd="5" presId="urn:microsoft.com/office/officeart/2005/8/layout/matrix2"/>
    <dgm:cxn modelId="{A3CDEA1C-998D-4930-9F75-9311B3A7DEC0}" srcId="{A4497C42-C8BA-4F12-83CE-801FA471E868}" destId="{EC64ECE5-3123-48F4-922B-F37AA58245B5}" srcOrd="2" destOrd="0" parTransId="{EB17E2C7-961A-4E93-8131-D8ED46ED8D4B}" sibTransId="{1F7BD6FA-95B6-4B94-9A3E-4EF9F4AC159E}"/>
    <dgm:cxn modelId="{88FEFC9B-7504-4F70-A259-6C09ACEA084D}" type="presParOf" srcId="{44912AFA-3FAF-4F44-BDA1-3987A2EFCDC6}" destId="{E47DA484-D232-4A84-A156-7701AB48CBD7}" srcOrd="0" destOrd="0" presId="urn:microsoft.com/office/officeart/2005/8/layout/matrix2"/>
    <dgm:cxn modelId="{63DBFE93-6572-4AFA-B3C8-2AA24B6B3125}" type="presParOf" srcId="{44912AFA-3FAF-4F44-BDA1-3987A2EFCDC6}" destId="{6F21965E-E3AB-4A87-9C29-7A768E78E1EB}" srcOrd="1" destOrd="0" presId="urn:microsoft.com/office/officeart/2005/8/layout/matrix2"/>
    <dgm:cxn modelId="{A1D5FDEF-FDB7-447F-8B67-7E684D5400E4}" type="presParOf" srcId="{44912AFA-3FAF-4F44-BDA1-3987A2EFCDC6}" destId="{2294C947-7196-4926-B49A-686E3FE16055}" srcOrd="2" destOrd="0" presId="urn:microsoft.com/office/officeart/2005/8/layout/matrix2"/>
    <dgm:cxn modelId="{157246EA-3C02-430B-B379-6DDBE0C75E84}" type="presParOf" srcId="{44912AFA-3FAF-4F44-BDA1-3987A2EFCDC6}" destId="{C280E46F-E676-4B48-BA23-09F4243AF9CE}" srcOrd="3" destOrd="0" presId="urn:microsoft.com/office/officeart/2005/8/layout/matrix2"/>
    <dgm:cxn modelId="{B57F106D-6D1D-4F01-BA73-A54DB510B11D}" type="presParOf" srcId="{44912AFA-3FAF-4F44-BDA1-3987A2EFCDC6}" destId="{D7798495-B4BE-47B3-A965-702A09642439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1973492-0D81-44AF-8A50-10F5F2794C0F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s-ES"/>
        </a:p>
      </dgm:t>
    </dgm:pt>
    <dgm:pt modelId="{DE786BBF-57BA-4186-A8E0-CE7800CDE1FF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t>Обявете СМЪРТТА</a:t>
          </a:r>
          <a:endParaRPr lang="bg-BG" dirty="0"/>
        </a:p>
      </dgm:t>
    </dgm:pt>
    <dgm:pt modelId="{FD668E0A-9A39-42C1-98F2-3F8508AD8DC8}" type="parTrans" cxnId="{2EFE0D2F-6E02-4BF3-B617-31D12B35DD07}">
      <dgm:prSet/>
      <dgm:spPr/>
      <dgm:t>
        <a:bodyPr/>
        <a:lstStyle/>
        <a:p>
          <a:endParaRPr lang="es-ES"/>
        </a:p>
      </dgm:t>
    </dgm:pt>
    <dgm:pt modelId="{1C0DB647-BCD6-4B5E-B1E3-247C96E4953F}" type="sibTrans" cxnId="{2EFE0D2F-6E02-4BF3-B617-31D12B35DD07}">
      <dgm:prSet/>
      <dgm:spPr/>
      <dgm:t>
        <a:bodyPr/>
        <a:lstStyle/>
        <a:p>
          <a:endParaRPr lang="es-ES"/>
        </a:p>
      </dgm:t>
    </dgm:pt>
    <dgm:pt modelId="{995C3E72-03CA-49DB-86F7-1B8FDBF2469D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t>Обяснете МОЗЪЧНАТА СМЪРТ</a:t>
          </a:r>
          <a:endParaRPr lang="bg-BG" dirty="0"/>
        </a:p>
      </dgm:t>
    </dgm:pt>
    <dgm:pt modelId="{5B6B6A03-19D1-44C3-B9E7-5CE7E88878CE}" type="parTrans" cxnId="{5FF3CF3C-F585-41D1-8AD5-9FE72F0BD318}">
      <dgm:prSet/>
      <dgm:spPr/>
      <dgm:t>
        <a:bodyPr/>
        <a:lstStyle/>
        <a:p>
          <a:endParaRPr lang="es-ES"/>
        </a:p>
      </dgm:t>
    </dgm:pt>
    <dgm:pt modelId="{1FAF667D-CDD3-4C5B-8538-0FCFBA4A4CEF}" type="sibTrans" cxnId="{5FF3CF3C-F585-41D1-8AD5-9FE72F0BD318}">
      <dgm:prSet/>
      <dgm:spPr/>
      <dgm:t>
        <a:bodyPr/>
        <a:lstStyle/>
        <a:p>
          <a:endParaRPr lang="es-ES"/>
        </a:p>
      </dgm:t>
    </dgm:pt>
    <dgm:pt modelId="{8632BC40-97D4-43BC-9DD2-E13C78E192A0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t>СКРЪБ</a:t>
          </a:r>
        </a:p>
      </dgm:t>
    </dgm:pt>
    <dgm:pt modelId="{2F83803B-943A-4DA9-975B-DCE0D6CEB4C1}" type="parTrans" cxnId="{E47D5002-7523-4E8A-B69A-8E31C5F7A08F}">
      <dgm:prSet/>
      <dgm:spPr/>
      <dgm:t>
        <a:bodyPr/>
        <a:lstStyle/>
        <a:p>
          <a:endParaRPr lang="es-ES"/>
        </a:p>
      </dgm:t>
    </dgm:pt>
    <dgm:pt modelId="{C3A0FBD1-E7B5-497D-951B-0A79388F8E96}" type="sibTrans" cxnId="{E47D5002-7523-4E8A-B69A-8E31C5F7A08F}">
      <dgm:prSet/>
      <dgm:spPr/>
      <dgm:t>
        <a:bodyPr/>
        <a:lstStyle/>
        <a:p>
          <a:endParaRPr lang="es-ES"/>
        </a:p>
      </dgm:t>
    </dgm:pt>
    <dgm:pt modelId="{49EE7558-139B-4291-A951-2D0BA14A93AC}" type="pres">
      <dgm:prSet presAssocID="{71973492-0D81-44AF-8A50-10F5F2794C0F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bg-BG"/>
        </a:p>
      </dgm:t>
    </dgm:pt>
    <dgm:pt modelId="{0A893462-9F8B-4799-ADD0-B362DFC7E715}" type="pres">
      <dgm:prSet presAssocID="{DE786BBF-57BA-4186-A8E0-CE7800CDE1FF}" presName="compNode" presStyleCnt="0"/>
      <dgm:spPr/>
    </dgm:pt>
    <dgm:pt modelId="{03734579-65C4-4C48-A4FE-B654D8CD9675}" type="pres">
      <dgm:prSet presAssocID="{DE786BBF-57BA-4186-A8E0-CE7800CDE1FF}" presName="iconBgRect" presStyleLbl="bgShp" presStyleIdx="0" presStyleCnt="3"/>
      <dgm:spPr/>
    </dgm:pt>
    <dgm:pt modelId="{0D9C8F4C-EBBC-4694-8102-2073E3859F7E}" type="pres">
      <dgm:prSet presAssocID="{DE786BBF-57BA-4186-A8E0-CE7800CDE1FF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gaphone"/>
        </a:ext>
      </dgm:extLst>
    </dgm:pt>
    <dgm:pt modelId="{B5C1486B-E3E0-4205-A97C-7EB770896599}" type="pres">
      <dgm:prSet presAssocID="{DE786BBF-57BA-4186-A8E0-CE7800CDE1FF}" presName="spaceRect" presStyleCnt="0"/>
      <dgm:spPr/>
    </dgm:pt>
    <dgm:pt modelId="{C6E76E88-701A-4CD6-B82A-590A37C16EF2}" type="pres">
      <dgm:prSet presAssocID="{DE786BBF-57BA-4186-A8E0-CE7800CDE1FF}" presName="textRect" presStyleLbl="revTx" presStyleIdx="0" presStyleCnt="3">
        <dgm:presLayoutVars>
          <dgm:chMax val="1"/>
          <dgm:chPref val="1"/>
        </dgm:presLayoutVars>
      </dgm:prSet>
      <dgm:spPr/>
      <dgm:t>
        <a:bodyPr/>
        <a:lstStyle/>
        <a:p>
          <a:endParaRPr lang="bg-BG"/>
        </a:p>
      </dgm:t>
    </dgm:pt>
    <dgm:pt modelId="{5A701299-4BD5-4B4E-B079-E9AFB4BA4F8E}" type="pres">
      <dgm:prSet presAssocID="{1C0DB647-BCD6-4B5E-B1E3-247C96E4953F}" presName="sibTrans" presStyleCnt="0"/>
      <dgm:spPr/>
    </dgm:pt>
    <dgm:pt modelId="{E1C2D228-7945-479B-9859-1EC2398D48B2}" type="pres">
      <dgm:prSet presAssocID="{995C3E72-03CA-49DB-86F7-1B8FDBF2469D}" presName="compNode" presStyleCnt="0"/>
      <dgm:spPr/>
    </dgm:pt>
    <dgm:pt modelId="{5F82FCB4-1DE2-4332-8E4A-EF2FD8F5DE5D}" type="pres">
      <dgm:prSet presAssocID="{995C3E72-03CA-49DB-86F7-1B8FDBF2469D}" presName="iconBgRect" presStyleLbl="bgShp" presStyleIdx="1" presStyleCnt="3"/>
      <dgm:spPr/>
    </dgm:pt>
    <dgm:pt modelId="{6CEAF553-B7B2-4044-B5D1-A869FE60EF1D}" type="pres">
      <dgm:prSet presAssocID="{995C3E72-03CA-49DB-86F7-1B8FDBF2469D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"/>
        </a:ext>
      </dgm:extLst>
    </dgm:pt>
    <dgm:pt modelId="{9AAD37A8-B03B-434A-A379-633B5F2468DF}" type="pres">
      <dgm:prSet presAssocID="{995C3E72-03CA-49DB-86F7-1B8FDBF2469D}" presName="spaceRect" presStyleCnt="0"/>
      <dgm:spPr/>
    </dgm:pt>
    <dgm:pt modelId="{42595088-122B-4638-9CAC-BBD6FF231CC2}" type="pres">
      <dgm:prSet presAssocID="{995C3E72-03CA-49DB-86F7-1B8FDBF2469D}" presName="textRect" presStyleLbl="revTx" presStyleIdx="1" presStyleCnt="3">
        <dgm:presLayoutVars>
          <dgm:chMax val="1"/>
          <dgm:chPref val="1"/>
        </dgm:presLayoutVars>
      </dgm:prSet>
      <dgm:spPr/>
      <dgm:t>
        <a:bodyPr/>
        <a:lstStyle/>
        <a:p>
          <a:endParaRPr lang="bg-BG"/>
        </a:p>
      </dgm:t>
    </dgm:pt>
    <dgm:pt modelId="{341F2E9A-B4E1-4F43-B891-E7EF38E0C73A}" type="pres">
      <dgm:prSet presAssocID="{1FAF667D-CDD3-4C5B-8538-0FCFBA4A4CEF}" presName="sibTrans" presStyleCnt="0"/>
      <dgm:spPr/>
    </dgm:pt>
    <dgm:pt modelId="{C2106C5C-5343-4FDD-B76B-BA6CFF83CD3D}" type="pres">
      <dgm:prSet presAssocID="{8632BC40-97D4-43BC-9DD2-E13C78E192A0}" presName="compNode" presStyleCnt="0"/>
      <dgm:spPr/>
    </dgm:pt>
    <dgm:pt modelId="{663D22F2-9663-4472-AAC3-4AD131E31115}" type="pres">
      <dgm:prSet presAssocID="{8632BC40-97D4-43BC-9DD2-E13C78E192A0}" presName="iconBgRect" presStyleLbl="bgShp" presStyleIdx="2" presStyleCnt="3"/>
      <dgm:spPr/>
    </dgm:pt>
    <dgm:pt modelId="{4F5FD03C-4C0A-4072-97EE-F79E32E141FD}" type="pres">
      <dgm:prSet presAssocID="{8632BC40-97D4-43BC-9DD2-E13C78E192A0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rt Lock"/>
        </a:ext>
      </dgm:extLst>
    </dgm:pt>
    <dgm:pt modelId="{C8A38D6D-3AA5-4DF4-BBE8-5B281593C1E4}" type="pres">
      <dgm:prSet presAssocID="{8632BC40-97D4-43BC-9DD2-E13C78E192A0}" presName="spaceRect" presStyleCnt="0"/>
      <dgm:spPr/>
    </dgm:pt>
    <dgm:pt modelId="{6EC1305F-A382-4FCC-8A58-6286211326BA}" type="pres">
      <dgm:prSet presAssocID="{8632BC40-97D4-43BC-9DD2-E13C78E192A0}" presName="textRect" presStyleLbl="revTx" presStyleIdx="2" presStyleCnt="3">
        <dgm:presLayoutVars>
          <dgm:chMax val="1"/>
          <dgm:chPref val="1"/>
        </dgm:presLayoutVars>
      </dgm:prSet>
      <dgm:spPr/>
      <dgm:t>
        <a:bodyPr/>
        <a:lstStyle/>
        <a:p>
          <a:endParaRPr lang="bg-BG"/>
        </a:p>
      </dgm:t>
    </dgm:pt>
  </dgm:ptLst>
  <dgm:cxnLst>
    <dgm:cxn modelId="{2EFE0D2F-6E02-4BF3-B617-31D12B35DD07}" srcId="{71973492-0D81-44AF-8A50-10F5F2794C0F}" destId="{DE786BBF-57BA-4186-A8E0-CE7800CDE1FF}" srcOrd="0" destOrd="0" parTransId="{FD668E0A-9A39-42C1-98F2-3F8508AD8DC8}" sibTransId="{1C0DB647-BCD6-4B5E-B1E3-247C96E4953F}"/>
    <dgm:cxn modelId="{E47D5002-7523-4E8A-B69A-8E31C5F7A08F}" srcId="{71973492-0D81-44AF-8A50-10F5F2794C0F}" destId="{8632BC40-97D4-43BC-9DD2-E13C78E192A0}" srcOrd="2" destOrd="0" parTransId="{2F83803B-943A-4DA9-975B-DCE0D6CEB4C1}" sibTransId="{C3A0FBD1-E7B5-497D-951B-0A79388F8E96}"/>
    <dgm:cxn modelId="{5FF3CF3C-F585-41D1-8AD5-9FE72F0BD318}" srcId="{71973492-0D81-44AF-8A50-10F5F2794C0F}" destId="{995C3E72-03CA-49DB-86F7-1B8FDBF2469D}" srcOrd="1" destOrd="0" parTransId="{5B6B6A03-19D1-44C3-B9E7-5CE7E88878CE}" sibTransId="{1FAF667D-CDD3-4C5B-8538-0FCFBA4A4CEF}"/>
    <dgm:cxn modelId="{A532857F-A91D-405E-B5F0-40F6062E0AD7}" type="presOf" srcId="{DE786BBF-57BA-4186-A8E0-CE7800CDE1FF}" destId="{C6E76E88-701A-4CD6-B82A-590A37C16EF2}" srcOrd="0" destOrd="0" presId="urn:microsoft.com/office/officeart/2018/5/layout/IconCircleLabelList"/>
    <dgm:cxn modelId="{0B4241AF-6820-45D8-B29B-5ED378B1ABF7}" type="presOf" srcId="{71973492-0D81-44AF-8A50-10F5F2794C0F}" destId="{49EE7558-139B-4291-A951-2D0BA14A93AC}" srcOrd="0" destOrd="0" presId="urn:microsoft.com/office/officeart/2018/5/layout/IconCircleLabelList"/>
    <dgm:cxn modelId="{3B96367A-EA68-454E-85F7-49C3C4BD010D}" type="presOf" srcId="{8632BC40-97D4-43BC-9DD2-E13C78E192A0}" destId="{6EC1305F-A382-4FCC-8A58-6286211326BA}" srcOrd="0" destOrd="0" presId="urn:microsoft.com/office/officeart/2018/5/layout/IconCircleLabelList"/>
    <dgm:cxn modelId="{E629DE86-386C-45D5-A9E5-939E55BD7139}" type="presOf" srcId="{995C3E72-03CA-49DB-86F7-1B8FDBF2469D}" destId="{42595088-122B-4638-9CAC-BBD6FF231CC2}" srcOrd="0" destOrd="0" presId="urn:microsoft.com/office/officeart/2018/5/layout/IconCircleLabelList"/>
    <dgm:cxn modelId="{8067460B-1D9A-4380-9462-76EF150AF308}" type="presParOf" srcId="{49EE7558-139B-4291-A951-2D0BA14A93AC}" destId="{0A893462-9F8B-4799-ADD0-B362DFC7E715}" srcOrd="0" destOrd="0" presId="urn:microsoft.com/office/officeart/2018/5/layout/IconCircleLabelList"/>
    <dgm:cxn modelId="{A90AA523-BE44-4B94-9A9F-8BB91B08AA7F}" type="presParOf" srcId="{0A893462-9F8B-4799-ADD0-B362DFC7E715}" destId="{03734579-65C4-4C48-A4FE-B654D8CD9675}" srcOrd="0" destOrd="0" presId="urn:microsoft.com/office/officeart/2018/5/layout/IconCircleLabelList"/>
    <dgm:cxn modelId="{0A0C95E3-5101-4FF4-9C7A-C8B28BD02530}" type="presParOf" srcId="{0A893462-9F8B-4799-ADD0-B362DFC7E715}" destId="{0D9C8F4C-EBBC-4694-8102-2073E3859F7E}" srcOrd="1" destOrd="0" presId="urn:microsoft.com/office/officeart/2018/5/layout/IconCircleLabelList"/>
    <dgm:cxn modelId="{A20DF653-121E-4526-990A-AED2B606DEBC}" type="presParOf" srcId="{0A893462-9F8B-4799-ADD0-B362DFC7E715}" destId="{B5C1486B-E3E0-4205-A97C-7EB770896599}" srcOrd="2" destOrd="0" presId="urn:microsoft.com/office/officeart/2018/5/layout/IconCircleLabelList"/>
    <dgm:cxn modelId="{9CA59D0E-FE56-4841-A417-243A6E1B840E}" type="presParOf" srcId="{0A893462-9F8B-4799-ADD0-B362DFC7E715}" destId="{C6E76E88-701A-4CD6-B82A-590A37C16EF2}" srcOrd="3" destOrd="0" presId="urn:microsoft.com/office/officeart/2018/5/layout/IconCircleLabelList"/>
    <dgm:cxn modelId="{F79927F2-8C10-4FED-8354-2D9A192FD22F}" type="presParOf" srcId="{49EE7558-139B-4291-A951-2D0BA14A93AC}" destId="{5A701299-4BD5-4B4E-B079-E9AFB4BA4F8E}" srcOrd="1" destOrd="0" presId="urn:microsoft.com/office/officeart/2018/5/layout/IconCircleLabelList"/>
    <dgm:cxn modelId="{1D6DAC79-FC84-496E-B0AF-FF2EE488A8D2}" type="presParOf" srcId="{49EE7558-139B-4291-A951-2D0BA14A93AC}" destId="{E1C2D228-7945-479B-9859-1EC2398D48B2}" srcOrd="2" destOrd="0" presId="urn:microsoft.com/office/officeart/2018/5/layout/IconCircleLabelList"/>
    <dgm:cxn modelId="{85A9E913-20CC-453E-A0FE-49E4FE74BE38}" type="presParOf" srcId="{E1C2D228-7945-479B-9859-1EC2398D48B2}" destId="{5F82FCB4-1DE2-4332-8E4A-EF2FD8F5DE5D}" srcOrd="0" destOrd="0" presId="urn:microsoft.com/office/officeart/2018/5/layout/IconCircleLabelList"/>
    <dgm:cxn modelId="{BE490A37-7127-490F-ABF1-FE8A12229CC7}" type="presParOf" srcId="{E1C2D228-7945-479B-9859-1EC2398D48B2}" destId="{6CEAF553-B7B2-4044-B5D1-A869FE60EF1D}" srcOrd="1" destOrd="0" presId="urn:microsoft.com/office/officeart/2018/5/layout/IconCircleLabelList"/>
    <dgm:cxn modelId="{FE9F705C-BFB3-46DE-94AA-689FEFDF28A4}" type="presParOf" srcId="{E1C2D228-7945-479B-9859-1EC2398D48B2}" destId="{9AAD37A8-B03B-434A-A379-633B5F2468DF}" srcOrd="2" destOrd="0" presId="urn:microsoft.com/office/officeart/2018/5/layout/IconCircleLabelList"/>
    <dgm:cxn modelId="{0D2EB513-7DCE-41F4-8D8E-CA815BCB3834}" type="presParOf" srcId="{E1C2D228-7945-479B-9859-1EC2398D48B2}" destId="{42595088-122B-4638-9CAC-BBD6FF231CC2}" srcOrd="3" destOrd="0" presId="urn:microsoft.com/office/officeart/2018/5/layout/IconCircleLabelList"/>
    <dgm:cxn modelId="{FBA9D4EF-E4E6-43A3-8C01-30D1E88CECD0}" type="presParOf" srcId="{49EE7558-139B-4291-A951-2D0BA14A93AC}" destId="{341F2E9A-B4E1-4F43-B891-E7EF38E0C73A}" srcOrd="3" destOrd="0" presId="urn:microsoft.com/office/officeart/2018/5/layout/IconCircleLabelList"/>
    <dgm:cxn modelId="{5314B723-373C-4EE0-8281-D8A58DCA038C}" type="presParOf" srcId="{49EE7558-139B-4291-A951-2D0BA14A93AC}" destId="{C2106C5C-5343-4FDD-B76B-BA6CFF83CD3D}" srcOrd="4" destOrd="0" presId="urn:microsoft.com/office/officeart/2018/5/layout/IconCircleLabelList"/>
    <dgm:cxn modelId="{62B190B3-1703-4465-9604-458738B00261}" type="presParOf" srcId="{C2106C5C-5343-4FDD-B76B-BA6CFF83CD3D}" destId="{663D22F2-9663-4472-AAC3-4AD131E31115}" srcOrd="0" destOrd="0" presId="urn:microsoft.com/office/officeart/2018/5/layout/IconCircleLabelList"/>
    <dgm:cxn modelId="{0B693441-5E25-4BFB-A49B-F3BCA1F5A689}" type="presParOf" srcId="{C2106C5C-5343-4FDD-B76B-BA6CFF83CD3D}" destId="{4F5FD03C-4C0A-4072-97EE-F79E32E141FD}" srcOrd="1" destOrd="0" presId="urn:microsoft.com/office/officeart/2018/5/layout/IconCircleLabelList"/>
    <dgm:cxn modelId="{CB2D7614-CAF8-45A8-B2BE-6408CC8F13BB}" type="presParOf" srcId="{C2106C5C-5343-4FDD-B76B-BA6CFF83CD3D}" destId="{C8A38D6D-3AA5-4DF4-BBE8-5B281593C1E4}" srcOrd="2" destOrd="0" presId="urn:microsoft.com/office/officeart/2018/5/layout/IconCircleLabelList"/>
    <dgm:cxn modelId="{21CE61BD-1935-4C1F-8310-9E4E729E90C1}" type="presParOf" srcId="{C2106C5C-5343-4FDD-B76B-BA6CFF83CD3D}" destId="{6EC1305F-A382-4FCC-8A58-6286211326BA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6BC9D8-B6E2-4846-8412-797BA590627E}">
      <dsp:nvSpPr>
        <dsp:cNvPr id="0" name=""/>
        <dsp:cNvSpPr/>
      </dsp:nvSpPr>
      <dsp:spPr>
        <a:xfrm>
          <a:off x="3613788" y="3099121"/>
          <a:ext cx="1693521" cy="1693728"/>
        </a:xfrm>
        <a:prstGeom prst="ellipse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7DD29E-1D40-43FE-8DDD-BBC7C111364A}">
      <dsp:nvSpPr>
        <dsp:cNvPr id="0" name=""/>
        <dsp:cNvSpPr/>
      </dsp:nvSpPr>
      <dsp:spPr>
        <a:xfrm>
          <a:off x="4693914" y="1851580"/>
          <a:ext cx="502854" cy="502199"/>
        </a:xfrm>
        <a:prstGeom prst="donut">
          <a:avLst>
            <a:gd name="adj" fmla="val 7460"/>
          </a:avLst>
        </a:prstGeom>
        <a:solidFill>
          <a:schemeClr val="accent1">
            <a:shade val="80000"/>
            <a:hueOff val="-648"/>
            <a:satOff val="292"/>
            <a:lumOff val="1799"/>
            <a:alphaOff val="0"/>
          </a:schemeClr>
        </a:solidFill>
        <a:ln w="15875" cap="flat" cmpd="sng" algn="ctr">
          <a:solidFill>
            <a:schemeClr val="accent1">
              <a:shade val="80000"/>
              <a:hueOff val="-648"/>
              <a:satOff val="292"/>
              <a:lumOff val="179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0554AF-7856-4A76-8080-55977065EFAB}">
      <dsp:nvSpPr>
        <dsp:cNvPr id="0" name=""/>
        <dsp:cNvSpPr/>
      </dsp:nvSpPr>
      <dsp:spPr>
        <a:xfrm>
          <a:off x="3673755" y="3164044"/>
          <a:ext cx="1563472" cy="156324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027816-9165-433A-80B7-D0B022125419}">
      <dsp:nvSpPr>
        <dsp:cNvPr id="0" name=""/>
        <dsp:cNvSpPr/>
      </dsp:nvSpPr>
      <dsp:spPr>
        <a:xfrm>
          <a:off x="5430133" y="3418645"/>
          <a:ext cx="885775" cy="886008"/>
        </a:xfrm>
        <a:prstGeom prst="ellipse">
          <a:avLst/>
        </a:prstGeom>
        <a:solidFill>
          <a:schemeClr val="accent1">
            <a:shade val="80000"/>
            <a:hueOff val="-1296"/>
            <a:satOff val="583"/>
            <a:lumOff val="3597"/>
            <a:alphaOff val="0"/>
          </a:schemeClr>
        </a:solidFill>
        <a:ln w="15875" cap="flat" cmpd="sng" algn="ctr">
          <a:solidFill>
            <a:schemeClr val="accent1">
              <a:shade val="80000"/>
              <a:hueOff val="-1296"/>
              <a:satOff val="583"/>
              <a:lumOff val="359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AB0E3B-AB50-4981-B6CC-75ADC410F2B7}">
      <dsp:nvSpPr>
        <dsp:cNvPr id="0" name=""/>
        <dsp:cNvSpPr/>
      </dsp:nvSpPr>
      <dsp:spPr>
        <a:xfrm>
          <a:off x="5482152" y="3470838"/>
          <a:ext cx="781736" cy="78162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FE6A01-7B98-4416-ACA2-85AF7F1C7036}">
      <dsp:nvSpPr>
        <dsp:cNvPr id="0" name=""/>
        <dsp:cNvSpPr/>
      </dsp:nvSpPr>
      <dsp:spPr>
        <a:xfrm>
          <a:off x="5083337" y="2168557"/>
          <a:ext cx="1136479" cy="1136153"/>
        </a:xfrm>
        <a:prstGeom prst="ellipse">
          <a:avLst/>
        </a:prstGeom>
        <a:solidFill>
          <a:schemeClr val="accent1">
            <a:shade val="80000"/>
            <a:hueOff val="-1943"/>
            <a:satOff val="875"/>
            <a:lumOff val="5396"/>
            <a:alphaOff val="0"/>
          </a:schemeClr>
        </a:solidFill>
        <a:ln w="15875" cap="flat" cmpd="sng" algn="ctr">
          <a:solidFill>
            <a:schemeClr val="accent1">
              <a:shade val="80000"/>
              <a:hueOff val="-1943"/>
              <a:satOff val="875"/>
              <a:lumOff val="539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7A0941-D3A4-4BE5-BEE8-3DD2043734B3}">
      <dsp:nvSpPr>
        <dsp:cNvPr id="0" name=""/>
        <dsp:cNvSpPr/>
      </dsp:nvSpPr>
      <dsp:spPr>
        <a:xfrm>
          <a:off x="6465464" y="92929"/>
          <a:ext cx="372083" cy="372352"/>
        </a:xfrm>
        <a:prstGeom prst="donut">
          <a:avLst>
            <a:gd name="adj" fmla="val 7460"/>
          </a:avLst>
        </a:prstGeom>
        <a:solidFill>
          <a:schemeClr val="accent1">
            <a:shade val="80000"/>
            <a:hueOff val="-2591"/>
            <a:satOff val="1167"/>
            <a:lumOff val="7194"/>
            <a:alphaOff val="0"/>
          </a:schemeClr>
        </a:solidFill>
        <a:ln w="15875" cap="flat" cmpd="sng" algn="ctr">
          <a:solidFill>
            <a:schemeClr val="accent1">
              <a:shade val="80000"/>
              <a:hueOff val="-2591"/>
              <a:satOff val="1167"/>
              <a:lumOff val="719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DC5A6C-0A5E-46D5-BB86-F71B9CE0223F}">
      <dsp:nvSpPr>
        <dsp:cNvPr id="0" name=""/>
        <dsp:cNvSpPr/>
      </dsp:nvSpPr>
      <dsp:spPr>
        <a:xfrm>
          <a:off x="7023950" y="0"/>
          <a:ext cx="186402" cy="185858"/>
        </a:xfrm>
        <a:prstGeom prst="donut">
          <a:avLst>
            <a:gd name="adj" fmla="val 7460"/>
          </a:avLst>
        </a:prstGeom>
        <a:solidFill>
          <a:schemeClr val="accent1">
            <a:shade val="80000"/>
            <a:hueOff val="-3239"/>
            <a:satOff val="1458"/>
            <a:lumOff val="8993"/>
            <a:alphaOff val="0"/>
          </a:schemeClr>
        </a:solidFill>
        <a:ln w="15875" cap="flat" cmpd="sng" algn="ctr">
          <a:solidFill>
            <a:schemeClr val="accent1">
              <a:shade val="80000"/>
              <a:hueOff val="-3239"/>
              <a:satOff val="1458"/>
              <a:lumOff val="899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244E6B-A919-404A-89DF-9EB79B4A3848}">
      <dsp:nvSpPr>
        <dsp:cNvPr id="0" name=""/>
        <dsp:cNvSpPr/>
      </dsp:nvSpPr>
      <dsp:spPr>
        <a:xfrm>
          <a:off x="5143304" y="2228388"/>
          <a:ext cx="1016546" cy="1015855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39E3D1-66D4-47BD-860C-BBAFDCFE8CF9}">
      <dsp:nvSpPr>
        <dsp:cNvPr id="0" name=""/>
        <dsp:cNvSpPr/>
      </dsp:nvSpPr>
      <dsp:spPr>
        <a:xfrm>
          <a:off x="5210495" y="1157794"/>
          <a:ext cx="796908" cy="796262"/>
        </a:xfrm>
        <a:prstGeom prst="ellipse">
          <a:avLst/>
        </a:prstGeom>
        <a:solidFill>
          <a:schemeClr val="accent1">
            <a:shade val="80000"/>
            <a:hueOff val="-3887"/>
            <a:satOff val="1750"/>
            <a:lumOff val="10792"/>
            <a:alphaOff val="0"/>
          </a:schemeClr>
        </a:solidFill>
        <a:ln w="15875" cap="flat" cmpd="sng" algn="ctr">
          <a:solidFill>
            <a:schemeClr val="accent1">
              <a:shade val="80000"/>
              <a:hueOff val="-3887"/>
              <a:satOff val="1750"/>
              <a:lumOff val="107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E5A62F-058C-4333-9230-C112DF3B1314}">
      <dsp:nvSpPr>
        <dsp:cNvPr id="0" name=""/>
        <dsp:cNvSpPr/>
      </dsp:nvSpPr>
      <dsp:spPr>
        <a:xfrm>
          <a:off x="5940212" y="5862807"/>
          <a:ext cx="502854" cy="502199"/>
        </a:xfrm>
        <a:prstGeom prst="donut">
          <a:avLst>
            <a:gd name="adj" fmla="val 7460"/>
          </a:avLst>
        </a:prstGeom>
        <a:solidFill>
          <a:schemeClr val="accent1">
            <a:shade val="80000"/>
            <a:hueOff val="-4535"/>
            <a:satOff val="2042"/>
            <a:lumOff val="12590"/>
            <a:alphaOff val="0"/>
          </a:schemeClr>
        </a:solidFill>
        <a:ln w="15875" cap="flat" cmpd="sng" algn="ctr">
          <a:solidFill>
            <a:schemeClr val="accent1">
              <a:shade val="80000"/>
              <a:hueOff val="-4535"/>
              <a:satOff val="2042"/>
              <a:lumOff val="125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DD8A9E-3CB1-43BA-A1A0-12D82A5ED988}">
      <dsp:nvSpPr>
        <dsp:cNvPr id="0" name=""/>
        <dsp:cNvSpPr/>
      </dsp:nvSpPr>
      <dsp:spPr>
        <a:xfrm>
          <a:off x="5257457" y="1204259"/>
          <a:ext cx="702984" cy="702696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784324-DD3B-4F66-97B3-6436EEE81995}">
      <dsp:nvSpPr>
        <dsp:cNvPr id="0" name=""/>
        <dsp:cNvSpPr/>
      </dsp:nvSpPr>
      <dsp:spPr>
        <a:xfrm>
          <a:off x="5768982" y="413088"/>
          <a:ext cx="738386" cy="738340"/>
        </a:xfrm>
        <a:prstGeom prst="ellipse">
          <a:avLst/>
        </a:prstGeom>
        <a:solidFill>
          <a:schemeClr val="accent1">
            <a:shade val="80000"/>
            <a:hueOff val="-5183"/>
            <a:satOff val="2334"/>
            <a:lumOff val="14389"/>
            <a:alphaOff val="0"/>
          </a:schemeClr>
        </a:solidFill>
        <a:ln w="15875" cap="flat" cmpd="sng" algn="ctr">
          <a:solidFill>
            <a:schemeClr val="accent1">
              <a:shade val="80000"/>
              <a:hueOff val="-5183"/>
              <a:satOff val="2334"/>
              <a:lumOff val="1438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07913A-7D6B-4A09-B4D9-AD39863AFFC6}">
      <dsp:nvSpPr>
        <dsp:cNvPr id="0" name=""/>
        <dsp:cNvSpPr/>
      </dsp:nvSpPr>
      <dsp:spPr>
        <a:xfrm>
          <a:off x="5812331" y="456371"/>
          <a:ext cx="651687" cy="651140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AC3281-DCAD-4B48-B3F3-14E51554B5D9}">
      <dsp:nvSpPr>
        <dsp:cNvPr id="0" name=""/>
        <dsp:cNvSpPr/>
      </dsp:nvSpPr>
      <dsp:spPr>
        <a:xfrm>
          <a:off x="4730761" y="4745749"/>
          <a:ext cx="1269418" cy="1269818"/>
        </a:xfrm>
        <a:prstGeom prst="ellipse">
          <a:avLst/>
        </a:prstGeom>
        <a:solidFill>
          <a:schemeClr val="accent1">
            <a:shade val="80000"/>
            <a:hueOff val="-5830"/>
            <a:satOff val="2625"/>
            <a:lumOff val="16187"/>
            <a:alphaOff val="0"/>
          </a:schemeClr>
        </a:solidFill>
        <a:ln w="15875" cap="flat" cmpd="sng" algn="ctr">
          <a:solidFill>
            <a:schemeClr val="accent1">
              <a:shade val="80000"/>
              <a:hueOff val="-5830"/>
              <a:satOff val="2625"/>
              <a:lumOff val="1618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977967-10C1-460A-A736-81041DD1493B}">
      <dsp:nvSpPr>
        <dsp:cNvPr id="0" name=""/>
        <dsp:cNvSpPr/>
      </dsp:nvSpPr>
      <dsp:spPr>
        <a:xfrm>
          <a:off x="6405497" y="4280467"/>
          <a:ext cx="278881" cy="279423"/>
        </a:xfrm>
        <a:prstGeom prst="donut">
          <a:avLst>
            <a:gd name="adj" fmla="val 7460"/>
          </a:avLst>
        </a:prstGeom>
        <a:solidFill>
          <a:schemeClr val="accent1">
            <a:shade val="80000"/>
            <a:hueOff val="-6478"/>
            <a:satOff val="2917"/>
            <a:lumOff val="17986"/>
            <a:alphaOff val="0"/>
          </a:schemeClr>
        </a:solidFill>
        <a:ln w="15875" cap="flat" cmpd="sng" algn="ctr">
          <a:solidFill>
            <a:schemeClr val="accent1">
              <a:shade val="80000"/>
              <a:hueOff val="-6478"/>
              <a:satOff val="2917"/>
              <a:lumOff val="179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21BF0C-18A7-4820-B988-5F466AD78164}">
      <dsp:nvSpPr>
        <dsp:cNvPr id="0" name=""/>
        <dsp:cNvSpPr/>
      </dsp:nvSpPr>
      <dsp:spPr>
        <a:xfrm>
          <a:off x="4797952" y="4812581"/>
          <a:ext cx="1135757" cy="1135517"/>
        </a:xfrm>
        <a:prstGeom prst="ellipse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E09683-E6F9-469C-A770-936EEB946990}">
      <dsp:nvSpPr>
        <dsp:cNvPr id="0" name=""/>
        <dsp:cNvSpPr/>
      </dsp:nvSpPr>
      <dsp:spPr>
        <a:xfrm>
          <a:off x="1939052" y="2228388"/>
          <a:ext cx="2512826" cy="795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" numCol="1" spcCol="1270" anchor="b" anchorCtr="0">
          <a:noAutofit/>
        </a:bodyPr>
        <a:lstStyle/>
        <a:p>
          <a:pPr lvl="0" algn="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noProof="0" dirty="0" err="1" smtClean="0">
              <a:solidFill>
                <a:schemeClr val="accent1">
                  <a:lumMod val="75000"/>
                </a:schemeClr>
              </a:solidFill>
            </a:rPr>
            <a:t>По-великодушни</a:t>
          </a:r>
          <a:r>
            <a:rPr lang="bg-BG" sz="1300" kern="1200" noProof="0" dirty="0" smtClean="0">
              <a:solidFill>
                <a:schemeClr val="accent1">
                  <a:lumMod val="75000"/>
                </a:schemeClr>
              </a:solidFill>
            </a:rPr>
            <a:t> сме</a:t>
          </a:r>
          <a:r>
            <a:rPr lang="en-US" sz="1300" kern="1200" noProof="0" dirty="0" smtClean="0">
              <a:solidFill>
                <a:schemeClr val="accent1">
                  <a:lumMod val="75000"/>
                </a:schemeClr>
              </a:solidFill>
            </a:rPr>
            <a:t> </a:t>
          </a:r>
          <a:r>
            <a:rPr lang="en-US" sz="1300" kern="1200" noProof="0" dirty="0">
              <a:solidFill>
                <a:schemeClr val="accent1">
                  <a:lumMod val="75000"/>
                </a:schemeClr>
              </a:solidFill>
            </a:rPr>
            <a:t>от останалите</a:t>
          </a:r>
        </a:p>
      </dsp:txBody>
      <dsp:txXfrm>
        <a:off x="1939052" y="2228388"/>
        <a:ext cx="2512826" cy="795625"/>
      </dsp:txXfrm>
    </dsp:sp>
    <dsp:sp modelId="{E3E8EEF2-70DD-4A38-9ACE-59B9E0037033}">
      <dsp:nvSpPr>
        <dsp:cNvPr id="0" name=""/>
        <dsp:cNvSpPr/>
      </dsp:nvSpPr>
      <dsp:spPr>
        <a:xfrm>
          <a:off x="6498698" y="3470838"/>
          <a:ext cx="2512826" cy="7816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noProof="0" dirty="0">
              <a:solidFill>
                <a:schemeClr val="accent1">
                  <a:lumMod val="75000"/>
                </a:schemeClr>
              </a:solidFill>
            </a:rPr>
            <a:t>Имаме по-голяма леглова база в </a:t>
          </a:r>
          <a:r>
            <a:rPr lang="bg-BG" sz="1300" kern="1200" noProof="0" dirty="0" smtClean="0">
              <a:solidFill>
                <a:schemeClr val="accent1">
                  <a:lumMod val="75000"/>
                </a:schemeClr>
              </a:solidFill>
            </a:rPr>
            <a:t>и</a:t>
          </a:r>
          <a:r>
            <a:rPr lang="en-US" sz="1300" kern="1200" noProof="0" dirty="0" err="1" smtClean="0">
              <a:solidFill>
                <a:schemeClr val="accent1">
                  <a:lumMod val="75000"/>
                </a:schemeClr>
              </a:solidFill>
            </a:rPr>
            <a:t>нтензивни</a:t>
          </a:r>
          <a:r>
            <a:rPr lang="en-US" sz="1300" kern="1200" noProof="0" dirty="0" smtClean="0">
              <a:solidFill>
                <a:schemeClr val="accent1">
                  <a:lumMod val="75000"/>
                </a:schemeClr>
              </a:solidFill>
            </a:rPr>
            <a:t> </a:t>
          </a:r>
          <a:r>
            <a:rPr lang="en-US" sz="1300" kern="1200" noProof="0" dirty="0" err="1" smtClean="0">
              <a:solidFill>
                <a:schemeClr val="accent1">
                  <a:lumMod val="75000"/>
                </a:schemeClr>
              </a:solidFill>
            </a:rPr>
            <a:t>отделения</a:t>
          </a:r>
          <a:endParaRPr lang="en-US" sz="1300" kern="1200" noProof="0" dirty="0">
            <a:solidFill>
              <a:schemeClr val="accent1">
                <a:lumMod val="75000"/>
              </a:schemeClr>
            </a:solidFill>
          </a:endParaRPr>
        </a:p>
      </dsp:txBody>
      <dsp:txXfrm>
        <a:off x="6498698" y="3470838"/>
        <a:ext cx="2512826" cy="781622"/>
      </dsp:txXfrm>
    </dsp:sp>
    <dsp:sp modelId="{F5DE560C-7EA6-462B-AC34-9B0F68822A71}">
      <dsp:nvSpPr>
        <dsp:cNvPr id="0" name=""/>
        <dsp:cNvSpPr/>
      </dsp:nvSpPr>
      <dsp:spPr>
        <a:xfrm>
          <a:off x="6405497" y="2228388"/>
          <a:ext cx="2512826" cy="1015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noProof="0" dirty="0">
              <a:solidFill>
                <a:schemeClr val="accent1">
                  <a:lumMod val="75000"/>
                </a:schemeClr>
              </a:solidFill>
            </a:rPr>
            <a:t>Висока честота на пътните произшествия</a:t>
          </a:r>
        </a:p>
      </dsp:txBody>
      <dsp:txXfrm>
        <a:off x="6405497" y="2228388"/>
        <a:ext cx="2512826" cy="1015855"/>
      </dsp:txXfrm>
    </dsp:sp>
    <dsp:sp modelId="{B5D97527-9AEA-465C-BDF0-328584C3B1FF}">
      <dsp:nvSpPr>
        <dsp:cNvPr id="0" name=""/>
        <dsp:cNvSpPr/>
      </dsp:nvSpPr>
      <dsp:spPr>
        <a:xfrm>
          <a:off x="6027564" y="1204259"/>
          <a:ext cx="2829418" cy="7026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noProof="0" dirty="0">
              <a:solidFill>
                <a:schemeClr val="accent1">
                  <a:lumMod val="75000"/>
                </a:schemeClr>
              </a:solidFill>
            </a:rPr>
            <a:t>Законът за донорството е базиран на презумпция за съгласие </a:t>
          </a:r>
        </a:p>
      </dsp:txBody>
      <dsp:txXfrm>
        <a:off x="6027564" y="1204259"/>
        <a:ext cx="2829418" cy="702696"/>
      </dsp:txXfrm>
    </dsp:sp>
    <dsp:sp modelId="{C175EB59-39CC-48C9-8D3B-62B19764685F}">
      <dsp:nvSpPr>
        <dsp:cNvPr id="0" name=""/>
        <dsp:cNvSpPr/>
      </dsp:nvSpPr>
      <dsp:spPr>
        <a:xfrm>
          <a:off x="6651144" y="456371"/>
          <a:ext cx="2512826" cy="651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noProof="0" dirty="0">
              <a:solidFill>
                <a:schemeClr val="accent1">
                  <a:lumMod val="75000"/>
                </a:schemeClr>
              </a:solidFill>
            </a:rPr>
            <a:t>Провеждаме </a:t>
          </a:r>
          <a:r>
            <a:rPr lang="en-US" sz="1300" kern="1200" noProof="0" dirty="0" err="1">
              <a:solidFill>
                <a:schemeClr val="accent1">
                  <a:lumMod val="75000"/>
                </a:schemeClr>
              </a:solidFill>
            </a:rPr>
            <a:t>много</a:t>
          </a:r>
          <a:r>
            <a:rPr lang="en-US" sz="1300" kern="1200" noProof="0" dirty="0">
              <a:solidFill>
                <a:schemeClr val="accent1">
                  <a:lumMod val="75000"/>
                </a:schemeClr>
              </a:solidFill>
            </a:rPr>
            <a:t> </a:t>
          </a:r>
          <a:r>
            <a:rPr lang="en-US" sz="1300" kern="1200" noProof="0" dirty="0" err="1" smtClean="0">
              <a:solidFill>
                <a:schemeClr val="accent1">
                  <a:lumMod val="75000"/>
                </a:schemeClr>
              </a:solidFill>
            </a:rPr>
            <a:t>кампании</a:t>
          </a:r>
          <a:r>
            <a:rPr lang="en-US" sz="1300" kern="1200" noProof="0" dirty="0" smtClean="0">
              <a:solidFill>
                <a:schemeClr val="accent1">
                  <a:lumMod val="75000"/>
                </a:schemeClr>
              </a:solidFill>
            </a:rPr>
            <a:t> </a:t>
          </a:r>
          <a:r>
            <a:rPr lang="en-US" sz="1300" kern="1200" noProof="0" dirty="0">
              <a:solidFill>
                <a:schemeClr val="accent1">
                  <a:lumMod val="75000"/>
                </a:schemeClr>
              </a:solidFill>
            </a:rPr>
            <a:t>за повишаване на информираността</a:t>
          </a:r>
        </a:p>
      </dsp:txBody>
      <dsp:txXfrm>
        <a:off x="6651144" y="456371"/>
        <a:ext cx="2512826" cy="651140"/>
      </dsp:txXfrm>
    </dsp:sp>
    <dsp:sp modelId="{6F4EAA1B-C20D-4BC2-A224-1BB568EEA6DF}">
      <dsp:nvSpPr>
        <dsp:cNvPr id="0" name=""/>
        <dsp:cNvSpPr/>
      </dsp:nvSpPr>
      <dsp:spPr>
        <a:xfrm>
          <a:off x="2079938" y="4812581"/>
          <a:ext cx="2512826" cy="1135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noProof="0" dirty="0">
              <a:solidFill>
                <a:schemeClr val="accent1">
                  <a:lumMod val="75000"/>
                </a:schemeClr>
              </a:solidFill>
            </a:rPr>
            <a:t>Силно религиозни сме</a:t>
          </a:r>
        </a:p>
      </dsp:txBody>
      <dsp:txXfrm>
        <a:off x="2079938" y="4812581"/>
        <a:ext cx="2512826" cy="113551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1FB26A-C3CC-4E7B-92A0-25922228162E}">
      <dsp:nvSpPr>
        <dsp:cNvPr id="0" name=""/>
        <dsp:cNvSpPr/>
      </dsp:nvSpPr>
      <dsp:spPr>
        <a:xfrm>
          <a:off x="1319212" y="386"/>
          <a:ext cx="5276850" cy="521214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386" tIns="132389" rIns="102386" bIns="132389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sz="1100" kern="1200"/>
            <a:t>Разберете какво вече знаят</a:t>
          </a:r>
        </a:p>
      </dsp:txBody>
      <dsp:txXfrm>
        <a:off x="1319212" y="386"/>
        <a:ext cx="5276850" cy="521214"/>
      </dsp:txXfrm>
    </dsp:sp>
    <dsp:sp modelId="{DA07BE37-E5F1-41BB-B00D-8C67B6D7471C}">
      <dsp:nvSpPr>
        <dsp:cNvPr id="0" name=""/>
        <dsp:cNvSpPr/>
      </dsp:nvSpPr>
      <dsp:spPr>
        <a:xfrm>
          <a:off x="0" y="386"/>
          <a:ext cx="1319212" cy="52121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08" tIns="51484" rIns="69808" bIns="51484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sz="1400" kern="1200"/>
            <a:t>Разберете</a:t>
          </a:r>
        </a:p>
      </dsp:txBody>
      <dsp:txXfrm>
        <a:off x="0" y="386"/>
        <a:ext cx="1319212" cy="521214"/>
      </dsp:txXfrm>
    </dsp:sp>
    <dsp:sp modelId="{DA7D807D-56E5-4E42-9FC7-71EC9685E6AC}">
      <dsp:nvSpPr>
        <dsp:cNvPr id="0" name=""/>
        <dsp:cNvSpPr/>
      </dsp:nvSpPr>
      <dsp:spPr>
        <a:xfrm>
          <a:off x="1319212" y="552873"/>
          <a:ext cx="5276850" cy="521214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386" tIns="132389" rIns="102386" bIns="132389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sz="1100" kern="1200"/>
            <a:t>Започнете, от това което знаят</a:t>
          </a:r>
        </a:p>
      </dsp:txBody>
      <dsp:txXfrm>
        <a:off x="1319212" y="552873"/>
        <a:ext cx="5276850" cy="521214"/>
      </dsp:txXfrm>
    </dsp:sp>
    <dsp:sp modelId="{F30ACDB6-9D15-4B51-A87C-75F1CD312BD4}">
      <dsp:nvSpPr>
        <dsp:cNvPr id="0" name=""/>
        <dsp:cNvSpPr/>
      </dsp:nvSpPr>
      <dsp:spPr>
        <a:xfrm>
          <a:off x="0" y="552873"/>
          <a:ext cx="1319212" cy="52121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08" tIns="51484" rIns="69808" bIns="51484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sz="1400" kern="1200"/>
            <a:t>Започнете</a:t>
          </a:r>
        </a:p>
      </dsp:txBody>
      <dsp:txXfrm>
        <a:off x="0" y="552873"/>
        <a:ext cx="1319212" cy="521214"/>
      </dsp:txXfrm>
    </dsp:sp>
    <dsp:sp modelId="{C899D1B0-7DB1-4E48-9481-5DA956AE6D3B}">
      <dsp:nvSpPr>
        <dsp:cNvPr id="0" name=""/>
        <dsp:cNvSpPr/>
      </dsp:nvSpPr>
      <dsp:spPr>
        <a:xfrm>
          <a:off x="1319212" y="1105361"/>
          <a:ext cx="5276850" cy="521214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386" tIns="132389" rIns="102386" bIns="132389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sz="1100" kern="1200" dirty="0" err="1">
              <a:latin typeface="Arial" pitchFamily="34" charset="0"/>
              <a:cs typeface="Arial" pitchFamily="34" charset="0"/>
            </a:rPr>
            <a:t>Подгответе</a:t>
          </a:r>
          <a:r>
            <a:rPr sz="1100" kern="1200" dirty="0">
              <a:latin typeface="Arial" pitchFamily="34" charset="0"/>
              <a:cs typeface="Arial" pitchFamily="34" charset="0"/>
            </a:rPr>
            <a:t> </a:t>
          </a:r>
          <a:r>
            <a:rPr sz="1100" kern="1200" dirty="0" err="1">
              <a:latin typeface="Arial" pitchFamily="34" charset="0"/>
              <a:cs typeface="Arial" pitchFamily="34" charset="0"/>
            </a:rPr>
            <a:t>ги</a:t>
          </a:r>
          <a:r>
            <a:rPr sz="1100" kern="1200" dirty="0">
              <a:latin typeface="Arial" pitchFamily="34" charset="0"/>
              <a:cs typeface="Arial" pitchFamily="34" charset="0"/>
            </a:rPr>
            <a:t> </a:t>
          </a:r>
          <a:r>
            <a:rPr sz="1100" kern="1200" dirty="0" err="1">
              <a:latin typeface="Arial" pitchFamily="34" charset="0"/>
              <a:cs typeface="Arial" pitchFamily="34" charset="0"/>
            </a:rPr>
            <a:t>като</a:t>
          </a:r>
          <a:r>
            <a:rPr sz="1100" kern="1200" dirty="0">
              <a:latin typeface="Arial" pitchFamily="34" charset="0"/>
              <a:cs typeface="Arial" pitchFamily="34" charset="0"/>
            </a:rPr>
            <a:t> </a:t>
          </a:r>
          <a:r>
            <a:rPr sz="1100" kern="1200" dirty="0" err="1">
              <a:latin typeface="Arial" pitchFamily="34" charset="0"/>
              <a:cs typeface="Arial" pitchFamily="34" charset="0"/>
            </a:rPr>
            <a:t>им</a:t>
          </a:r>
          <a:r>
            <a:rPr sz="1100" kern="1200" dirty="0">
              <a:latin typeface="Arial" pitchFamily="34" charset="0"/>
              <a:cs typeface="Arial" pitchFamily="34" charset="0"/>
            </a:rPr>
            <a:t> </a:t>
          </a:r>
          <a:r>
            <a:rPr sz="1100" kern="1200" dirty="0" err="1">
              <a:latin typeface="Arial" pitchFamily="34" charset="0"/>
              <a:cs typeface="Arial" pitchFamily="34" charset="0"/>
            </a:rPr>
            <a:t>дадете</a:t>
          </a:r>
          <a:r>
            <a:rPr sz="1100" kern="1200" dirty="0">
              <a:latin typeface="Arial" pitchFamily="34" charset="0"/>
              <a:cs typeface="Arial" pitchFamily="34" charset="0"/>
            </a:rPr>
            <a:t> </a:t>
          </a:r>
          <a:r>
            <a:rPr sz="1100" kern="1200" dirty="0" err="1">
              <a:latin typeface="Arial" pitchFamily="34" charset="0"/>
              <a:cs typeface="Arial" pitchFamily="34" charset="0"/>
            </a:rPr>
            <a:t>информация</a:t>
          </a:r>
          <a:r>
            <a:rPr sz="1100" kern="1200" dirty="0">
              <a:latin typeface="Arial" pitchFamily="34" charset="0"/>
              <a:cs typeface="Arial" pitchFamily="34" charset="0"/>
            </a:rPr>
            <a:t>, </a:t>
          </a:r>
          <a:r>
            <a:rPr sz="1100" kern="1200" dirty="0" err="1">
              <a:latin typeface="Arial" pitchFamily="34" charset="0"/>
              <a:cs typeface="Arial" pitchFamily="34" charset="0"/>
            </a:rPr>
            <a:t>която</a:t>
          </a:r>
          <a:r>
            <a:rPr sz="1100" kern="1200" dirty="0">
              <a:latin typeface="Arial" pitchFamily="34" charset="0"/>
              <a:cs typeface="Arial" pitchFamily="34" charset="0"/>
            </a:rPr>
            <a:t> </a:t>
          </a:r>
          <a:r>
            <a:rPr sz="1100" kern="1200" dirty="0" err="1">
              <a:latin typeface="Arial" pitchFamily="34" charset="0"/>
              <a:cs typeface="Arial" pitchFamily="34" charset="0"/>
            </a:rPr>
            <a:t>ще</a:t>
          </a:r>
          <a:r>
            <a:rPr sz="1100" kern="1200" dirty="0">
              <a:latin typeface="Arial" pitchFamily="34" charset="0"/>
              <a:cs typeface="Arial" pitchFamily="34" charset="0"/>
            </a:rPr>
            <a:t> </a:t>
          </a:r>
          <a:r>
            <a:rPr lang="bg-BG" sz="1100" kern="1200" dirty="0" smtClean="0">
              <a:latin typeface="Arial" pitchFamily="34" charset="0"/>
              <a:cs typeface="Arial" pitchFamily="34" charset="0"/>
            </a:rPr>
            <a:t>ги подготви</a:t>
          </a:r>
          <a:endParaRPr sz="1100" kern="1200" dirty="0">
            <a:latin typeface="Arial" pitchFamily="34" charset="0"/>
            <a:cs typeface="Arial" pitchFamily="34" charset="0"/>
          </a:endParaRPr>
        </a:p>
      </dsp:txBody>
      <dsp:txXfrm>
        <a:off x="1319212" y="1105361"/>
        <a:ext cx="5276850" cy="521214"/>
      </dsp:txXfrm>
    </dsp:sp>
    <dsp:sp modelId="{EA0BB40D-D451-406C-85E0-1749E136B634}">
      <dsp:nvSpPr>
        <dsp:cNvPr id="0" name=""/>
        <dsp:cNvSpPr/>
      </dsp:nvSpPr>
      <dsp:spPr>
        <a:xfrm>
          <a:off x="0" y="1105361"/>
          <a:ext cx="1319212" cy="52121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08" tIns="51484" rIns="69808" bIns="51484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sz="1400" kern="1200"/>
            <a:t>Подгответе</a:t>
          </a:r>
        </a:p>
      </dsp:txBody>
      <dsp:txXfrm>
        <a:off x="0" y="1105361"/>
        <a:ext cx="1319212" cy="521214"/>
      </dsp:txXfrm>
    </dsp:sp>
    <dsp:sp modelId="{BDFEF738-B70D-4AB2-B224-4D9ED098F752}">
      <dsp:nvSpPr>
        <dsp:cNvPr id="0" name=""/>
        <dsp:cNvSpPr/>
      </dsp:nvSpPr>
      <dsp:spPr>
        <a:xfrm>
          <a:off x="1319212" y="1657848"/>
          <a:ext cx="5276850" cy="521214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386" tIns="132389" rIns="102386" bIns="132389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sz="1100" kern="1200" dirty="0" err="1"/>
            <a:t>Не</a:t>
          </a:r>
          <a:r>
            <a:rPr sz="1100" kern="1200" dirty="0"/>
            <a:t> </a:t>
          </a:r>
          <a:r>
            <a:rPr sz="1100" kern="1200" dirty="0" err="1"/>
            <a:t>използвайте</a:t>
          </a:r>
          <a:r>
            <a:rPr sz="1100" kern="1200" dirty="0"/>
            <a:t> </a:t>
          </a:r>
          <a:r>
            <a:rPr sz="1100" kern="1200" dirty="0" err="1"/>
            <a:t>медицински</a:t>
          </a:r>
          <a:r>
            <a:rPr sz="1100" kern="1200" dirty="0"/>
            <a:t> </a:t>
          </a:r>
          <a:r>
            <a:rPr sz="1100" kern="1200" dirty="0" err="1"/>
            <a:t>жаргон</a:t>
          </a:r>
          <a:endParaRPr sz="1100" kern="1200" dirty="0"/>
        </a:p>
      </dsp:txBody>
      <dsp:txXfrm>
        <a:off x="1319212" y="1657848"/>
        <a:ext cx="5276850" cy="521214"/>
      </dsp:txXfrm>
    </dsp:sp>
    <dsp:sp modelId="{0FD352DD-B1B3-45A5-8A5B-DFD53590BF6B}">
      <dsp:nvSpPr>
        <dsp:cNvPr id="0" name=""/>
        <dsp:cNvSpPr/>
      </dsp:nvSpPr>
      <dsp:spPr>
        <a:xfrm>
          <a:off x="0" y="1657848"/>
          <a:ext cx="1319212" cy="52121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08" tIns="51484" rIns="69808" bIns="51484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sz="1400" kern="1200"/>
            <a:t>Не използвайте</a:t>
          </a:r>
        </a:p>
      </dsp:txBody>
      <dsp:txXfrm>
        <a:off x="0" y="1657848"/>
        <a:ext cx="1319212" cy="521214"/>
      </dsp:txXfrm>
    </dsp:sp>
    <dsp:sp modelId="{1A894166-3874-4F08-B358-B2CCB70D7644}">
      <dsp:nvSpPr>
        <dsp:cNvPr id="0" name=""/>
        <dsp:cNvSpPr/>
      </dsp:nvSpPr>
      <dsp:spPr>
        <a:xfrm>
          <a:off x="1319212" y="2210336"/>
          <a:ext cx="5276850" cy="521214"/>
        </a:xfrm>
        <a:prstGeom prst="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386" tIns="132389" rIns="102386" bIns="132389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sz="1100" kern="1200" dirty="0" err="1">
              <a:latin typeface="Arial" pitchFamily="34" charset="0"/>
              <a:cs typeface="Arial" pitchFamily="34" charset="0"/>
            </a:rPr>
            <a:t>Използвайте</a:t>
          </a:r>
          <a:r>
            <a:rPr sz="1100" kern="1200" dirty="0">
              <a:latin typeface="Arial" pitchFamily="34" charset="0"/>
              <a:cs typeface="Arial" pitchFamily="34" charset="0"/>
            </a:rPr>
            <a:t> </a:t>
          </a:r>
          <a:r>
            <a:rPr sz="1100" kern="1200" dirty="0" err="1">
              <a:latin typeface="Arial" pitchFamily="34" charset="0"/>
              <a:cs typeface="Arial" pitchFamily="34" charset="0"/>
            </a:rPr>
            <a:t>всички</a:t>
          </a:r>
          <a:r>
            <a:rPr sz="1100" kern="1200" dirty="0">
              <a:latin typeface="Arial" pitchFamily="34" charset="0"/>
              <a:cs typeface="Arial" pitchFamily="34" charset="0"/>
            </a:rPr>
            <a:t> </a:t>
          </a:r>
          <a:r>
            <a:rPr sz="1100" kern="1200" dirty="0" err="1">
              <a:latin typeface="Arial" pitchFamily="34" charset="0"/>
              <a:cs typeface="Arial" pitchFamily="34" charset="0"/>
            </a:rPr>
            <a:t>необходими</a:t>
          </a:r>
          <a:r>
            <a:rPr sz="1100" kern="1200" dirty="0">
              <a:latin typeface="Arial" pitchFamily="34" charset="0"/>
              <a:cs typeface="Arial" pitchFamily="34" charset="0"/>
            </a:rPr>
            <a:t> </a:t>
          </a:r>
          <a:r>
            <a:rPr lang="bg-BG" sz="1100" kern="1200" dirty="0" smtClean="0">
              <a:latin typeface="Arial" pitchFamily="34" charset="0"/>
              <a:cs typeface="Arial" pitchFamily="34" charset="0"/>
            </a:rPr>
            <a:t>средства</a:t>
          </a:r>
          <a:r>
            <a:rPr sz="1100" kern="1200" dirty="0" smtClean="0">
              <a:latin typeface="Arial" pitchFamily="34" charset="0"/>
              <a:cs typeface="Arial" pitchFamily="34" charset="0"/>
            </a:rPr>
            <a:t>, </a:t>
          </a:r>
          <a:r>
            <a:rPr sz="1100" kern="1200" dirty="0" err="1">
              <a:latin typeface="Arial" pitchFamily="34" charset="0"/>
              <a:cs typeface="Arial" pitchFamily="34" charset="0"/>
            </a:rPr>
            <a:t>за</a:t>
          </a:r>
          <a:r>
            <a:rPr sz="1100" kern="1200" dirty="0">
              <a:latin typeface="Arial" pitchFamily="34" charset="0"/>
              <a:cs typeface="Arial" pitchFamily="34" charset="0"/>
            </a:rPr>
            <a:t> </a:t>
          </a:r>
          <a:r>
            <a:rPr sz="1100" kern="1200" dirty="0" err="1">
              <a:latin typeface="Arial" pitchFamily="34" charset="0"/>
              <a:cs typeface="Arial" pitchFamily="34" charset="0"/>
            </a:rPr>
            <a:t>да</a:t>
          </a:r>
          <a:r>
            <a:rPr sz="1100" kern="1200" dirty="0">
              <a:latin typeface="Arial" pitchFamily="34" charset="0"/>
              <a:cs typeface="Arial" pitchFamily="34" charset="0"/>
            </a:rPr>
            <a:t> </a:t>
          </a:r>
          <a:r>
            <a:rPr sz="1100" kern="1200" dirty="0" err="1">
              <a:latin typeface="Arial" pitchFamily="34" charset="0"/>
              <a:cs typeface="Arial" pitchFamily="34" charset="0"/>
            </a:rPr>
            <a:t>се</a:t>
          </a:r>
          <a:r>
            <a:rPr sz="1100" kern="1200" dirty="0">
              <a:latin typeface="Arial" pitchFamily="34" charset="0"/>
              <a:cs typeface="Arial" pitchFamily="34" charset="0"/>
            </a:rPr>
            <a:t> </a:t>
          </a:r>
          <a:r>
            <a:rPr sz="1100" kern="1200" dirty="0" err="1">
              <a:latin typeface="Arial" pitchFamily="34" charset="0"/>
              <a:cs typeface="Arial" pitchFamily="34" charset="0"/>
            </a:rPr>
            <a:t>уверите</a:t>
          </a:r>
          <a:r>
            <a:rPr sz="1100" kern="1200" dirty="0">
              <a:latin typeface="Arial" pitchFamily="34" charset="0"/>
              <a:cs typeface="Arial" pitchFamily="34" charset="0"/>
            </a:rPr>
            <a:t>, </a:t>
          </a:r>
          <a:r>
            <a:rPr sz="1100" kern="1200" dirty="0" err="1">
              <a:latin typeface="Arial" pitchFamily="34" charset="0"/>
              <a:cs typeface="Arial" pitchFamily="34" charset="0"/>
            </a:rPr>
            <a:t>че</a:t>
          </a:r>
          <a:r>
            <a:rPr sz="1100" kern="1200" dirty="0">
              <a:latin typeface="Arial" pitchFamily="34" charset="0"/>
              <a:cs typeface="Arial" pitchFamily="34" charset="0"/>
            </a:rPr>
            <a:t> </a:t>
          </a:r>
          <a:r>
            <a:rPr sz="1100" kern="1200" dirty="0" err="1">
              <a:latin typeface="Arial" pitchFamily="34" charset="0"/>
              <a:cs typeface="Arial" pitchFamily="34" charset="0"/>
            </a:rPr>
            <a:t>ще</a:t>
          </a:r>
          <a:r>
            <a:rPr sz="1100" kern="1200" dirty="0">
              <a:latin typeface="Arial" pitchFamily="34" charset="0"/>
              <a:cs typeface="Arial" pitchFamily="34" charset="0"/>
            </a:rPr>
            <a:t> </a:t>
          </a:r>
          <a:r>
            <a:rPr sz="1100" kern="1200" dirty="0" err="1">
              <a:latin typeface="Arial" pitchFamily="34" charset="0"/>
              <a:cs typeface="Arial" pitchFamily="34" charset="0"/>
            </a:rPr>
            <a:t>Ви</a:t>
          </a:r>
          <a:r>
            <a:rPr sz="1100" kern="1200" dirty="0">
              <a:latin typeface="Arial" pitchFamily="34" charset="0"/>
              <a:cs typeface="Arial" pitchFamily="34" charset="0"/>
            </a:rPr>
            <a:t> </a:t>
          </a:r>
          <a:r>
            <a:rPr sz="1100" kern="1200" dirty="0" err="1">
              <a:latin typeface="Arial" pitchFamily="34" charset="0"/>
              <a:cs typeface="Arial" pitchFamily="34" charset="0"/>
            </a:rPr>
            <a:t>разберат</a:t>
          </a:r>
          <a:endParaRPr sz="1100" kern="1200" dirty="0">
            <a:latin typeface="Arial" pitchFamily="34" charset="0"/>
            <a:cs typeface="Arial" pitchFamily="34" charset="0"/>
          </a:endParaRPr>
        </a:p>
      </dsp:txBody>
      <dsp:txXfrm>
        <a:off x="1319212" y="2210336"/>
        <a:ext cx="5276850" cy="521214"/>
      </dsp:txXfrm>
    </dsp:sp>
    <dsp:sp modelId="{C67A1FC4-46B8-4F6B-BFA9-686B8596E749}">
      <dsp:nvSpPr>
        <dsp:cNvPr id="0" name=""/>
        <dsp:cNvSpPr/>
      </dsp:nvSpPr>
      <dsp:spPr>
        <a:xfrm>
          <a:off x="0" y="2210336"/>
          <a:ext cx="1319212" cy="52121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08" tIns="51484" rIns="69808" bIns="51484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sz="1400" kern="1200"/>
            <a:t>Използвайте</a:t>
          </a:r>
        </a:p>
      </dsp:txBody>
      <dsp:txXfrm>
        <a:off x="0" y="2210336"/>
        <a:ext cx="1319212" cy="521214"/>
      </dsp:txXfrm>
    </dsp:sp>
    <dsp:sp modelId="{5A5B4CEA-E064-40A2-976D-B231A851958E}">
      <dsp:nvSpPr>
        <dsp:cNvPr id="0" name=""/>
        <dsp:cNvSpPr/>
      </dsp:nvSpPr>
      <dsp:spPr>
        <a:xfrm>
          <a:off x="1319212" y="2762824"/>
          <a:ext cx="5276850" cy="521214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386" tIns="132389" rIns="102386" bIns="132389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sz="1100" kern="1200" dirty="0" err="1"/>
            <a:t>Бъдете</a:t>
          </a:r>
          <a:r>
            <a:rPr sz="1100" kern="1200" dirty="0"/>
            <a:t> </a:t>
          </a:r>
          <a:r>
            <a:rPr sz="1100" kern="1200" dirty="0" err="1"/>
            <a:t>директни</a:t>
          </a:r>
          <a:r>
            <a:rPr sz="1100" kern="1200" dirty="0"/>
            <a:t>, </a:t>
          </a:r>
          <a:r>
            <a:rPr sz="1100" kern="1200" dirty="0" err="1"/>
            <a:t>ясни</a:t>
          </a:r>
          <a:r>
            <a:rPr sz="1100" kern="1200" dirty="0"/>
            <a:t> и </a:t>
          </a:r>
          <a:r>
            <a:rPr sz="1100" kern="1200" dirty="0" err="1"/>
            <a:t>кратки</a:t>
          </a:r>
          <a:endParaRPr sz="1100" kern="1200" dirty="0"/>
        </a:p>
      </dsp:txBody>
      <dsp:txXfrm>
        <a:off x="1319212" y="2762824"/>
        <a:ext cx="5276850" cy="521214"/>
      </dsp:txXfrm>
    </dsp:sp>
    <dsp:sp modelId="{259A52EE-45FC-4A10-A4F8-8CC842971D20}">
      <dsp:nvSpPr>
        <dsp:cNvPr id="0" name=""/>
        <dsp:cNvSpPr/>
      </dsp:nvSpPr>
      <dsp:spPr>
        <a:xfrm>
          <a:off x="0" y="2762824"/>
          <a:ext cx="1319212" cy="52121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08" tIns="51484" rIns="69808" bIns="51484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sz="1400" kern="1200"/>
            <a:t>Бъдете</a:t>
          </a:r>
        </a:p>
      </dsp:txBody>
      <dsp:txXfrm>
        <a:off x="0" y="2762824"/>
        <a:ext cx="1319212" cy="521214"/>
      </dsp:txXfrm>
    </dsp:sp>
    <dsp:sp modelId="{6DA861D7-A88C-4DB7-A013-805543268631}">
      <dsp:nvSpPr>
        <dsp:cNvPr id="0" name=""/>
        <dsp:cNvSpPr/>
      </dsp:nvSpPr>
      <dsp:spPr>
        <a:xfrm>
          <a:off x="1319212" y="3315311"/>
          <a:ext cx="5276850" cy="521214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386" tIns="132389" rIns="102386" bIns="132389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sz="1100" kern="1200"/>
            <a:t>Обявете смъртта на близкия им (не мозъчната смърт)</a:t>
          </a:r>
        </a:p>
      </dsp:txBody>
      <dsp:txXfrm>
        <a:off x="1319212" y="3315311"/>
        <a:ext cx="5276850" cy="521214"/>
      </dsp:txXfrm>
    </dsp:sp>
    <dsp:sp modelId="{388FB9C1-7875-4B96-A524-7D17BB60F877}">
      <dsp:nvSpPr>
        <dsp:cNvPr id="0" name=""/>
        <dsp:cNvSpPr/>
      </dsp:nvSpPr>
      <dsp:spPr>
        <a:xfrm>
          <a:off x="0" y="3315311"/>
          <a:ext cx="1319212" cy="52121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08" tIns="51484" rIns="69808" bIns="51484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sz="1400" kern="1200"/>
            <a:t>Обявете</a:t>
          </a:r>
        </a:p>
      </dsp:txBody>
      <dsp:txXfrm>
        <a:off x="0" y="3315311"/>
        <a:ext cx="1319212" cy="521214"/>
      </dsp:txXfrm>
    </dsp:sp>
    <dsp:sp modelId="{6DAE723E-DCA9-4715-AC07-6F7C75D6C626}">
      <dsp:nvSpPr>
        <dsp:cNvPr id="0" name=""/>
        <dsp:cNvSpPr/>
      </dsp:nvSpPr>
      <dsp:spPr>
        <a:xfrm>
          <a:off x="1319212" y="3867799"/>
          <a:ext cx="5276850" cy="521214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386" tIns="132389" rIns="102386" bIns="132389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100" kern="1200" dirty="0" smtClean="0">
              <a:latin typeface="Arial" pitchFamily="34" charset="0"/>
              <a:cs typeface="Arial" pitchFamily="34" charset="0"/>
            </a:rPr>
            <a:t>Съобщете часа, когато е установена смъртта</a:t>
          </a:r>
          <a:endParaRPr sz="1100" kern="1200" dirty="0">
            <a:latin typeface="Arial" pitchFamily="34" charset="0"/>
            <a:cs typeface="Arial" pitchFamily="34" charset="0"/>
          </a:endParaRPr>
        </a:p>
      </dsp:txBody>
      <dsp:txXfrm>
        <a:off x="1319212" y="3867799"/>
        <a:ext cx="5276850" cy="521214"/>
      </dsp:txXfrm>
    </dsp:sp>
    <dsp:sp modelId="{1F13B52D-C723-45AB-B7CE-D3D3E1FF765B}">
      <dsp:nvSpPr>
        <dsp:cNvPr id="0" name=""/>
        <dsp:cNvSpPr/>
      </dsp:nvSpPr>
      <dsp:spPr>
        <a:xfrm>
          <a:off x="0" y="3867799"/>
          <a:ext cx="1319212" cy="52121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08" tIns="51484" rIns="69808" bIns="51484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400" kern="1200" dirty="0" smtClean="0"/>
            <a:t>Съобщете</a:t>
          </a:r>
          <a:endParaRPr sz="1400" kern="1200" dirty="0"/>
        </a:p>
      </dsp:txBody>
      <dsp:txXfrm>
        <a:off x="0" y="3867799"/>
        <a:ext cx="1319212" cy="521214"/>
      </dsp:txXfrm>
    </dsp:sp>
    <dsp:sp modelId="{86C7BD89-FC7B-4E64-A24E-9459E96F7676}">
      <dsp:nvSpPr>
        <dsp:cNvPr id="0" name=""/>
        <dsp:cNvSpPr/>
      </dsp:nvSpPr>
      <dsp:spPr>
        <a:xfrm>
          <a:off x="1319212" y="4420287"/>
          <a:ext cx="5276850" cy="521214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386" tIns="132389" rIns="102386" bIns="132389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100" kern="1200" dirty="0" smtClean="0">
              <a:latin typeface="Arial" pitchFamily="34" charset="0"/>
              <a:cs typeface="Arial" pitchFamily="34" charset="0"/>
            </a:rPr>
            <a:t>Запазете мълчание</a:t>
          </a:r>
          <a:endParaRPr sz="1100" kern="1200" dirty="0">
            <a:latin typeface="Arial" pitchFamily="34" charset="0"/>
            <a:cs typeface="Arial" pitchFamily="34" charset="0"/>
          </a:endParaRPr>
        </a:p>
      </dsp:txBody>
      <dsp:txXfrm>
        <a:off x="1319212" y="4420287"/>
        <a:ext cx="5276850" cy="521214"/>
      </dsp:txXfrm>
    </dsp:sp>
    <dsp:sp modelId="{704F1AE4-0A52-4A67-BCFB-9A172F0693C6}">
      <dsp:nvSpPr>
        <dsp:cNvPr id="0" name=""/>
        <dsp:cNvSpPr/>
      </dsp:nvSpPr>
      <dsp:spPr>
        <a:xfrm>
          <a:off x="0" y="4420287"/>
          <a:ext cx="1319212" cy="52121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08" tIns="51484" rIns="69808" bIns="51484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400" kern="1200" smtClean="0"/>
            <a:t>Запазете</a:t>
          </a:r>
          <a:endParaRPr sz="1400" kern="1200"/>
        </a:p>
      </dsp:txBody>
      <dsp:txXfrm>
        <a:off x="0" y="4420287"/>
        <a:ext cx="1319212" cy="52121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538EE1-381D-4AD5-A5DC-6AFAE8641909}">
      <dsp:nvSpPr>
        <dsp:cNvPr id="0" name=""/>
        <dsp:cNvSpPr/>
      </dsp:nvSpPr>
      <dsp:spPr>
        <a:xfrm>
          <a:off x="1186" y="449558"/>
          <a:ext cx="2776539" cy="138826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sz="2200" kern="1200">
              <a:latin typeface="+mn-lt"/>
            </a:rPr>
            <a:t>Кога е правилният момент да </a:t>
          </a:r>
          <a:r>
            <a:rPr sz="2200" kern="1200" smtClean="0">
              <a:latin typeface="+mn-lt"/>
            </a:rPr>
            <a:t>започнете</a:t>
          </a:r>
          <a:r>
            <a:rPr lang="bg-BG" sz="2200" kern="1200" smtClean="0">
              <a:latin typeface="+mn-lt"/>
            </a:rPr>
            <a:t> разговор</a:t>
          </a:r>
          <a:r>
            <a:rPr sz="2200" kern="1200" smtClean="0">
              <a:latin typeface="Arial" panose="020B0604020202020204" pitchFamily="34" charset="0"/>
              <a:cs typeface="Arial" panose="020B0604020202020204" pitchFamily="34" charset="0"/>
            </a:rPr>
            <a:t>?</a:t>
          </a:r>
          <a:endParaRPr sz="22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86" y="449558"/>
        <a:ext cx="2776539" cy="1388269"/>
      </dsp:txXfrm>
    </dsp:sp>
    <dsp:sp modelId="{4C8B6903-521F-4AC5-A47A-06427876CA0A}">
      <dsp:nvSpPr>
        <dsp:cNvPr id="0" name=""/>
        <dsp:cNvSpPr/>
      </dsp:nvSpPr>
      <dsp:spPr>
        <a:xfrm>
          <a:off x="278840" y="1837828"/>
          <a:ext cx="277653" cy="10412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41202"/>
              </a:lnTo>
              <a:lnTo>
                <a:pt x="277653" y="1041202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BF79BF-0A76-4226-96F9-A314B069F406}">
      <dsp:nvSpPr>
        <dsp:cNvPr id="0" name=""/>
        <dsp:cNvSpPr/>
      </dsp:nvSpPr>
      <dsp:spPr>
        <a:xfrm>
          <a:off x="556494" y="2184896"/>
          <a:ext cx="2221231" cy="13882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sz="1500" kern="1200">
              <a:latin typeface="Calibri" panose="020F0502020204030204" pitchFamily="34" charset="0"/>
              <a:cs typeface="Calibri" panose="020F0502020204030204" pitchFamily="34" charset="0"/>
            </a:rPr>
            <a:t>Когато </a:t>
          </a:r>
          <a:r>
            <a:rPr lang="en-US" sz="1500" b="1" kern="1200">
              <a:latin typeface="Calibri" panose="020F0502020204030204" pitchFamily="34" charset="0"/>
              <a:cs typeface="Calibri" panose="020F0502020204030204" pitchFamily="34" charset="0"/>
            </a:rPr>
            <a:t>роднините кажат</a:t>
          </a:r>
          <a:r>
            <a:rPr sz="1500" kern="1200">
              <a:latin typeface="Calibri" panose="020F0502020204030204" pitchFamily="34" charset="0"/>
              <a:cs typeface="Calibri" panose="020F0502020204030204" pitchFamily="34" charset="0"/>
            </a:rPr>
            <a:t>: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sz="1200" kern="1200">
              <a:latin typeface="Calibri" panose="020F0502020204030204" pitchFamily="34" charset="0"/>
              <a:cs typeface="Calibri" panose="020F0502020204030204" pitchFamily="34" charset="0"/>
            </a:rPr>
            <a:t>Какво трябва да направим сега?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sz="1200" kern="1200">
              <a:latin typeface="Calibri" panose="020F0502020204030204" pitchFamily="34" charset="0"/>
              <a:cs typeface="Calibri" panose="020F0502020204030204" pitchFamily="34" charset="0"/>
            </a:rPr>
            <a:t>Каква е следващата стъпка?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sz="1200" kern="1200">
              <a:latin typeface="Calibri" panose="020F0502020204030204" pitchFamily="34" charset="0"/>
              <a:cs typeface="Calibri" panose="020F0502020204030204" pitchFamily="34" charset="0"/>
            </a:rPr>
            <a:t>Няма ли нещо друго, което можете да направите …</a:t>
          </a:r>
        </a:p>
      </dsp:txBody>
      <dsp:txXfrm>
        <a:off x="556494" y="2184896"/>
        <a:ext cx="2221231" cy="1388269"/>
      </dsp:txXfrm>
    </dsp:sp>
    <dsp:sp modelId="{303137B0-8DF1-4176-9701-735D9CCC08AA}">
      <dsp:nvSpPr>
        <dsp:cNvPr id="0" name=""/>
        <dsp:cNvSpPr/>
      </dsp:nvSpPr>
      <dsp:spPr>
        <a:xfrm>
          <a:off x="3471861" y="449558"/>
          <a:ext cx="2776539" cy="138826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sz="2200" kern="1200"/>
            <a:t>Кой трябва да </a:t>
          </a:r>
          <a:r>
            <a:rPr sz="2200" kern="1200"/>
            <a:t>отправи </a:t>
          </a:r>
          <a:r>
            <a:rPr lang="bg-BG" sz="2200" kern="1200" smtClean="0"/>
            <a:t>искането</a:t>
          </a:r>
          <a:r>
            <a:rPr sz="2200" kern="1200" smtClean="0">
              <a:latin typeface="Arial" panose="020B0604020202020204" pitchFamily="34" charset="0"/>
              <a:cs typeface="Arial" panose="020B0604020202020204" pitchFamily="34" charset="0"/>
            </a:rPr>
            <a:t>?</a:t>
          </a:r>
          <a:endParaRPr sz="22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71861" y="449558"/>
        <a:ext cx="2776539" cy="1388269"/>
      </dsp:txXfrm>
    </dsp:sp>
    <dsp:sp modelId="{EAFDD1A7-50A6-4BFE-A8B1-7F265817F1BE}">
      <dsp:nvSpPr>
        <dsp:cNvPr id="0" name=""/>
        <dsp:cNvSpPr/>
      </dsp:nvSpPr>
      <dsp:spPr>
        <a:xfrm>
          <a:off x="3749515" y="1837828"/>
          <a:ext cx="277653" cy="10412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41202"/>
              </a:lnTo>
              <a:lnTo>
                <a:pt x="277653" y="1041202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F878BD-141D-4E17-9951-F78865016C0B}">
      <dsp:nvSpPr>
        <dsp:cNvPr id="0" name=""/>
        <dsp:cNvSpPr/>
      </dsp:nvSpPr>
      <dsp:spPr>
        <a:xfrm>
          <a:off x="4027169" y="2184896"/>
          <a:ext cx="2221231" cy="13882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sz="1500" kern="1200"/>
            <a:t>Специалистът по органно </a:t>
          </a:r>
          <a:r>
            <a:rPr sz="1500" kern="1200"/>
            <a:t>донорство </a:t>
          </a:r>
          <a:r>
            <a:rPr lang="bg-BG" sz="1500" kern="1200" smtClean="0"/>
            <a:t/>
          </a:r>
          <a:br>
            <a:rPr lang="bg-BG" sz="1500" kern="1200" smtClean="0"/>
          </a:br>
          <a:r>
            <a:rPr sz="1500" kern="1200" smtClean="0"/>
            <a:t>(</a:t>
          </a:r>
          <a:r>
            <a:rPr lang="bg-BG" sz="1500" b="1" kern="1200" smtClean="0"/>
            <a:t>координатор по донорство</a:t>
          </a:r>
          <a:r>
            <a:rPr sz="1500" kern="1200" smtClean="0"/>
            <a:t>)</a:t>
          </a:r>
          <a:endParaRPr sz="1500" kern="1200"/>
        </a:p>
      </dsp:txBody>
      <dsp:txXfrm>
        <a:off x="4027169" y="2184896"/>
        <a:ext cx="2221231" cy="1388269"/>
      </dsp:txXfrm>
    </dsp:sp>
    <dsp:sp modelId="{442FDF45-C599-43C0-96C6-44808529F76F}">
      <dsp:nvSpPr>
        <dsp:cNvPr id="0" name=""/>
        <dsp:cNvSpPr/>
      </dsp:nvSpPr>
      <dsp:spPr>
        <a:xfrm>
          <a:off x="6942535" y="449558"/>
          <a:ext cx="2776539" cy="138826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sz="2200" kern="1200"/>
            <a:t>Защо</a:t>
          </a:r>
          <a:r>
            <a:rPr sz="2200" kern="1200">
              <a:latin typeface="Arial" panose="020B0604020202020204" pitchFamily="34" charset="0"/>
              <a:cs typeface="Arial" panose="020B0604020202020204" pitchFamily="34" charset="0"/>
            </a:rPr>
            <a:t>?</a:t>
          </a:r>
        </a:p>
      </dsp:txBody>
      <dsp:txXfrm>
        <a:off x="6942535" y="449558"/>
        <a:ext cx="2776539" cy="1388269"/>
      </dsp:txXfrm>
    </dsp:sp>
    <dsp:sp modelId="{9F41893A-A885-44E0-A5DA-E3421AEA7837}">
      <dsp:nvSpPr>
        <dsp:cNvPr id="0" name=""/>
        <dsp:cNvSpPr/>
      </dsp:nvSpPr>
      <dsp:spPr>
        <a:xfrm>
          <a:off x="7220189" y="1837828"/>
          <a:ext cx="277653" cy="10412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41202"/>
              </a:lnTo>
              <a:lnTo>
                <a:pt x="277653" y="1041202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EF8656-25CB-42B3-9DBC-8E8F2E1CDEFD}">
      <dsp:nvSpPr>
        <dsp:cNvPr id="0" name=""/>
        <dsp:cNvSpPr/>
      </dsp:nvSpPr>
      <dsp:spPr>
        <a:xfrm>
          <a:off x="7497843" y="2184896"/>
          <a:ext cx="2221231" cy="13882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err="1"/>
            <a:t>Това</a:t>
          </a:r>
          <a:r>
            <a:rPr lang="en-US" sz="1500" b="1" kern="1200" dirty="0"/>
            <a:t> е </a:t>
          </a:r>
          <a:r>
            <a:rPr lang="en-US" sz="1500" b="1" kern="1200" dirty="0" err="1"/>
            <a:t>право</a:t>
          </a:r>
          <a:r>
            <a:rPr lang="en-US" sz="1500" b="1" kern="1200" dirty="0"/>
            <a:t> </a:t>
          </a:r>
          <a:r>
            <a:rPr sz="1500" kern="1200" dirty="0" err="1"/>
            <a:t>на</a:t>
          </a:r>
          <a:r>
            <a:rPr sz="1500" kern="1200" dirty="0"/>
            <a:t> </a:t>
          </a:r>
          <a:r>
            <a:rPr sz="1500" kern="1200" dirty="0" err="1"/>
            <a:t>всеки</a:t>
          </a:r>
          <a:r>
            <a:rPr sz="1500" kern="1200" dirty="0"/>
            <a:t> </a:t>
          </a:r>
          <a:r>
            <a:rPr sz="1500" kern="1200" dirty="0" err="1" smtClean="0"/>
            <a:t>гражданин</a:t>
          </a:r>
          <a:endParaRPr sz="1500" kern="1200" dirty="0"/>
        </a:p>
      </dsp:txBody>
      <dsp:txXfrm>
        <a:off x="7497843" y="2184896"/>
        <a:ext cx="2221231" cy="138826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4E5F3-2D40-43F0-9FD9-6548AC65D573}">
      <dsp:nvSpPr>
        <dsp:cNvPr id="0" name=""/>
        <dsp:cNvSpPr/>
      </dsp:nvSpPr>
      <dsp:spPr>
        <a:xfrm>
          <a:off x="47" y="322759"/>
          <a:ext cx="4542134" cy="6624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sz="2300" kern="1200"/>
            <a:t>Започнете с:</a:t>
          </a:r>
        </a:p>
      </dsp:txBody>
      <dsp:txXfrm>
        <a:off x="47" y="322759"/>
        <a:ext cx="4542134" cy="662400"/>
      </dsp:txXfrm>
    </dsp:sp>
    <dsp:sp modelId="{AADAAE63-9C3B-46B5-9D2F-3A27860B7012}">
      <dsp:nvSpPr>
        <dsp:cNvPr id="0" name=""/>
        <dsp:cNvSpPr/>
      </dsp:nvSpPr>
      <dsp:spPr>
        <a:xfrm>
          <a:off x="47" y="985160"/>
          <a:ext cx="4542134" cy="2714805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sz="2300" kern="1200">
              <a:latin typeface="Calibri" panose="020F0502020204030204" pitchFamily="34" charset="0"/>
              <a:cs typeface="Calibri" panose="020F0502020204030204" pitchFamily="34" charset="0"/>
            </a:rPr>
            <a:t>Някога говорили ли сте за донорство на органи?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sz="2300" kern="1200">
              <a:latin typeface="Calibri" panose="020F0502020204030204" pitchFamily="34" charset="0"/>
              <a:cs typeface="Calibri" panose="020F0502020204030204" pitchFamily="34" charset="0"/>
            </a:rPr>
            <a:t>Знаете ли какво мислеше той/тя за даряването на органи?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sz="2300" kern="1200">
              <a:latin typeface="Calibri" panose="020F0502020204030204" pitchFamily="34" charset="0"/>
              <a:cs typeface="Calibri" panose="020F0502020204030204" pitchFamily="34" charset="0"/>
            </a:rPr>
            <a:t>В този момент има възможност да дарите неговите/нейните органи за трансплантация ...</a:t>
          </a:r>
        </a:p>
      </dsp:txBody>
      <dsp:txXfrm>
        <a:off x="47" y="985160"/>
        <a:ext cx="4542134" cy="2714805"/>
      </dsp:txXfrm>
    </dsp:sp>
    <dsp:sp modelId="{ADE94298-97D8-4D71-ABA1-92C5A6317C4F}">
      <dsp:nvSpPr>
        <dsp:cNvPr id="0" name=""/>
        <dsp:cNvSpPr/>
      </dsp:nvSpPr>
      <dsp:spPr>
        <a:xfrm>
          <a:off x="5178080" y="322759"/>
          <a:ext cx="4542134" cy="662400"/>
        </a:xfrm>
        <a:prstGeom prst="rect">
          <a:avLst/>
        </a:prstGeom>
        <a:solidFill>
          <a:schemeClr val="accent2">
            <a:hueOff val="1195599"/>
            <a:satOff val="735"/>
            <a:lumOff val="9608"/>
            <a:alphaOff val="0"/>
          </a:schemeClr>
        </a:solidFill>
        <a:ln w="15875" cap="flat" cmpd="sng" algn="ctr">
          <a:solidFill>
            <a:schemeClr val="accent2">
              <a:hueOff val="1195599"/>
              <a:satOff val="735"/>
              <a:lumOff val="96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sz="2300" kern="1200"/>
            <a:t>Използвайте аргументи като:</a:t>
          </a:r>
        </a:p>
      </dsp:txBody>
      <dsp:txXfrm>
        <a:off x="5178080" y="322759"/>
        <a:ext cx="4542134" cy="662400"/>
      </dsp:txXfrm>
    </dsp:sp>
    <dsp:sp modelId="{BBB40344-E7AC-474D-B7B4-FF50EBC03D03}">
      <dsp:nvSpPr>
        <dsp:cNvPr id="0" name=""/>
        <dsp:cNvSpPr/>
      </dsp:nvSpPr>
      <dsp:spPr>
        <a:xfrm>
          <a:off x="5178080" y="985160"/>
          <a:ext cx="4542134" cy="2714805"/>
        </a:xfrm>
        <a:prstGeom prst="rect">
          <a:avLst/>
        </a:prstGeom>
        <a:solidFill>
          <a:schemeClr val="accent2">
            <a:tint val="40000"/>
            <a:alpha val="90000"/>
            <a:hueOff val="1588271"/>
            <a:satOff val="4783"/>
            <a:lumOff val="1387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1588271"/>
              <a:satOff val="4783"/>
              <a:lumOff val="138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01D412-25C0-445D-BBA6-0D9539658A08}">
      <dsp:nvSpPr>
        <dsp:cNvPr id="0" name=""/>
        <dsp:cNvSpPr/>
      </dsp:nvSpPr>
      <dsp:spPr>
        <a:xfrm>
          <a:off x="3933" y="592112"/>
          <a:ext cx="2365945" cy="2839134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99441" rIns="128905" bIns="0" numCol="1" spcCol="1270" anchor="t" anchorCtr="0">
          <a:noAutofit/>
        </a:bodyPr>
        <a:lstStyle/>
        <a:p>
          <a:pPr lvl="0" algn="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 dirty="0"/>
        </a:p>
      </dsp:txBody>
      <dsp:txXfrm rot="16200000">
        <a:off x="-923517" y="1519563"/>
        <a:ext cx="2328089" cy="473189"/>
      </dsp:txXfrm>
    </dsp:sp>
    <dsp:sp modelId="{807E004C-AA31-4487-9998-55AFD78C648C}">
      <dsp:nvSpPr>
        <dsp:cNvPr id="0" name=""/>
        <dsp:cNvSpPr/>
      </dsp:nvSpPr>
      <dsp:spPr>
        <a:xfrm>
          <a:off x="477122" y="592112"/>
          <a:ext cx="1762629" cy="2839134"/>
        </a:xfrm>
        <a:prstGeom prst="rect">
          <a:avLst/>
        </a:prstGeom>
        <a:noFill/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58293" rIns="0" bIns="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700" b="1" kern="1200" smtClean="0">
              <a:latin typeface="Century Gothic" panose="020B0502020202020204" pitchFamily="34" charset="0"/>
            </a:rPr>
            <a:t>ИСКАНЕТО НА СЪГЛАСИЕ </a:t>
          </a:r>
          <a:r>
            <a:rPr lang="es-ES_tradnl" sz="1700" b="1" kern="1200" smtClean="0">
              <a:latin typeface="Century Gothic" panose="020B0502020202020204" pitchFamily="34" charset="0"/>
            </a:rPr>
            <a:t>ЗА </a:t>
          </a:r>
          <a:r>
            <a:rPr lang="es-ES_tradnl" sz="1700" b="1" kern="1200" dirty="0">
              <a:latin typeface="Century Gothic" panose="020B0502020202020204" pitchFamily="34" charset="0"/>
            </a:rPr>
            <a:t>ОРГАННО ДОНОРСТВО НЕ Е </a:t>
          </a:r>
          <a:r>
            <a:rPr lang="es-ES_tradnl" sz="1700" b="1" kern="1200" dirty="0">
              <a:solidFill>
                <a:schemeClr val="tx1"/>
              </a:solidFill>
              <a:latin typeface="Century Gothic" panose="020B0502020202020204" pitchFamily="34" charset="0"/>
            </a:rPr>
            <a:t>ПРОЯВА НА АГРЕСИЯ</a:t>
          </a:r>
          <a:endParaRPr lang="bg-BG" sz="1700" kern="1200" dirty="0"/>
        </a:p>
      </dsp:txBody>
      <dsp:txXfrm>
        <a:off x="477122" y="592112"/>
        <a:ext cx="1762629" cy="2839134"/>
      </dsp:txXfrm>
    </dsp:sp>
    <dsp:sp modelId="{6B5A4A5B-25DD-4895-80A4-5870F3BE127A}">
      <dsp:nvSpPr>
        <dsp:cNvPr id="0" name=""/>
        <dsp:cNvSpPr/>
      </dsp:nvSpPr>
      <dsp:spPr>
        <a:xfrm>
          <a:off x="2452686" y="592112"/>
          <a:ext cx="2365945" cy="2839134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5">
                <a:hueOff val="548193"/>
                <a:satOff val="11448"/>
                <a:lumOff val="-654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5">
                <a:hueOff val="548193"/>
                <a:satOff val="11448"/>
                <a:lumOff val="-654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99441" rIns="128905" bIns="0" numCol="1" spcCol="1270" anchor="t" anchorCtr="0">
          <a:noAutofit/>
        </a:bodyPr>
        <a:lstStyle/>
        <a:p>
          <a:pPr lvl="0" algn="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 dirty="0"/>
        </a:p>
      </dsp:txBody>
      <dsp:txXfrm rot="16200000">
        <a:off x="1525235" y="1519563"/>
        <a:ext cx="2328089" cy="473189"/>
      </dsp:txXfrm>
    </dsp:sp>
    <dsp:sp modelId="{4EE82FD8-4F8A-42E5-9755-5A8868A6E6C7}">
      <dsp:nvSpPr>
        <dsp:cNvPr id="0" name=""/>
        <dsp:cNvSpPr/>
      </dsp:nvSpPr>
      <dsp:spPr>
        <a:xfrm rot="5400000">
          <a:off x="2255952" y="2847911"/>
          <a:ext cx="417127" cy="354891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6FCC44-DC78-49F6-872D-2B562ADA22E1}">
      <dsp:nvSpPr>
        <dsp:cNvPr id="0" name=""/>
        <dsp:cNvSpPr/>
      </dsp:nvSpPr>
      <dsp:spPr>
        <a:xfrm>
          <a:off x="2925875" y="592112"/>
          <a:ext cx="1762629" cy="2839134"/>
        </a:xfrm>
        <a:prstGeom prst="rect">
          <a:avLst/>
        </a:prstGeom>
        <a:noFill/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58293" rIns="0" bIns="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700" b="1" kern="1200" dirty="0">
              <a:latin typeface="Century Gothic" panose="020B0502020202020204" pitchFamily="34" charset="0"/>
            </a:rPr>
            <a:t>ОРГАННОТО ДОНОРСТВО Е ЧАСТ ОТ ГРИЖИТЕ В КРАЯ НА ЖИВОТА НА ПАЦИЕНТА</a:t>
          </a:r>
          <a:endParaRPr lang="bg-BG" sz="1700" kern="1200" dirty="0"/>
        </a:p>
      </dsp:txBody>
      <dsp:txXfrm>
        <a:off x="2925875" y="592112"/>
        <a:ext cx="1762629" cy="2839134"/>
      </dsp:txXfrm>
    </dsp:sp>
    <dsp:sp modelId="{41F8B5EC-5277-4B6E-B2DD-5CF9E248DB1D}">
      <dsp:nvSpPr>
        <dsp:cNvPr id="0" name=""/>
        <dsp:cNvSpPr/>
      </dsp:nvSpPr>
      <dsp:spPr>
        <a:xfrm>
          <a:off x="4901439" y="592112"/>
          <a:ext cx="2365945" cy="2839134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5">
                <a:hueOff val="1096387"/>
                <a:satOff val="22895"/>
                <a:lumOff val="-1307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5">
                <a:hueOff val="1096387"/>
                <a:satOff val="22895"/>
                <a:lumOff val="-1307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99441" rIns="128905" bIns="0" numCol="1" spcCol="1270" anchor="t" anchorCtr="0">
          <a:noAutofit/>
        </a:bodyPr>
        <a:lstStyle/>
        <a:p>
          <a:pPr lvl="0" algn="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 dirty="0"/>
        </a:p>
      </dsp:txBody>
      <dsp:txXfrm rot="16200000">
        <a:off x="3973989" y="1519563"/>
        <a:ext cx="2328089" cy="473189"/>
      </dsp:txXfrm>
    </dsp:sp>
    <dsp:sp modelId="{0C2FD5E4-86CF-425B-8E71-90B890E7AFD9}">
      <dsp:nvSpPr>
        <dsp:cNvPr id="0" name=""/>
        <dsp:cNvSpPr/>
      </dsp:nvSpPr>
      <dsp:spPr>
        <a:xfrm rot="5400000">
          <a:off x="4704705" y="2847911"/>
          <a:ext cx="417127" cy="354891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822290"/>
              <a:satOff val="17171"/>
              <a:lumOff val="-98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34C447-C568-4C64-8118-38D80307223B}">
      <dsp:nvSpPr>
        <dsp:cNvPr id="0" name=""/>
        <dsp:cNvSpPr/>
      </dsp:nvSpPr>
      <dsp:spPr>
        <a:xfrm>
          <a:off x="5374628" y="592112"/>
          <a:ext cx="1762629" cy="2839134"/>
        </a:xfrm>
        <a:prstGeom prst="rect">
          <a:avLst/>
        </a:prstGeom>
        <a:noFill/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58293" rIns="0" bIns="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700" b="1" kern="1200" dirty="0">
              <a:latin typeface="Century Gothic" panose="020B0502020202020204" pitchFamily="34" charset="0"/>
            </a:rPr>
            <a:t>ОРГАННОТО ДОНОРСТВО ДОПРИНАСЯ ЗА ПОЛОЖИТЕЛНА НАГЛАСА КЪМ СКРЪБТА</a:t>
          </a:r>
          <a:r>
            <a:rPr lang="es-ES_tradnl" sz="1700" b="1" kern="1200" dirty="0">
              <a:solidFill>
                <a:schemeClr val="tx1"/>
              </a:solidFill>
              <a:latin typeface="Century Gothic" panose="020B0502020202020204" pitchFamily="34" charset="0"/>
            </a:rPr>
            <a:t> </a:t>
          </a:r>
          <a:endParaRPr lang="bg-BG" sz="1700" kern="1200" dirty="0">
            <a:solidFill>
              <a:schemeClr val="tx1"/>
            </a:solidFill>
          </a:endParaRPr>
        </a:p>
      </dsp:txBody>
      <dsp:txXfrm>
        <a:off x="5374628" y="592112"/>
        <a:ext cx="1762629" cy="2839134"/>
      </dsp:txXfrm>
    </dsp:sp>
    <dsp:sp modelId="{8416275A-B43F-485D-AD26-87A37F3326E7}">
      <dsp:nvSpPr>
        <dsp:cNvPr id="0" name=""/>
        <dsp:cNvSpPr/>
      </dsp:nvSpPr>
      <dsp:spPr>
        <a:xfrm>
          <a:off x="7350192" y="592112"/>
          <a:ext cx="2365945" cy="2839134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5">
                <a:hueOff val="1644580"/>
                <a:satOff val="34343"/>
                <a:lumOff val="-1961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5">
                <a:hueOff val="1644580"/>
                <a:satOff val="34343"/>
                <a:lumOff val="-1961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99441" rIns="128905" bIns="0" numCol="1" spcCol="1270" anchor="t" anchorCtr="0">
          <a:noAutofit/>
        </a:bodyPr>
        <a:lstStyle/>
        <a:p>
          <a:pPr lvl="0" algn="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 dirty="0"/>
        </a:p>
      </dsp:txBody>
      <dsp:txXfrm rot="16200000">
        <a:off x="6422742" y="1519563"/>
        <a:ext cx="2328089" cy="473189"/>
      </dsp:txXfrm>
    </dsp:sp>
    <dsp:sp modelId="{DF6B59D6-396B-4E30-AACA-A05F83D4FEEE}">
      <dsp:nvSpPr>
        <dsp:cNvPr id="0" name=""/>
        <dsp:cNvSpPr/>
      </dsp:nvSpPr>
      <dsp:spPr>
        <a:xfrm rot="5400000">
          <a:off x="7153458" y="2847911"/>
          <a:ext cx="417127" cy="354891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1644580"/>
              <a:satOff val="34343"/>
              <a:lumOff val="-196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6C1F67-3FDB-4B53-9E06-A5AB1776AA01}">
      <dsp:nvSpPr>
        <dsp:cNvPr id="0" name=""/>
        <dsp:cNvSpPr/>
      </dsp:nvSpPr>
      <dsp:spPr>
        <a:xfrm>
          <a:off x="7823381" y="592112"/>
          <a:ext cx="1762629" cy="2839134"/>
        </a:xfrm>
        <a:prstGeom prst="rect">
          <a:avLst/>
        </a:prstGeom>
        <a:noFill/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58293" rIns="0" bIns="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700" b="1" kern="1200" dirty="0">
              <a:latin typeface="Century Gothic" panose="020B0502020202020204" pitchFamily="34" charset="0"/>
            </a:rPr>
            <a:t>“НЕ” НЕ Е ПРИЕМЛИВ ОТГОВОР, ДОКАТО НЕ НАУЧИТЕ КАКВИ СА ПРИЧИНИТЕ ЗА ОТКАЗА</a:t>
          </a:r>
          <a:endParaRPr lang="bg-BG" sz="1700" kern="1200" dirty="0">
            <a:solidFill>
              <a:schemeClr val="tx1"/>
            </a:solidFill>
          </a:endParaRPr>
        </a:p>
      </dsp:txBody>
      <dsp:txXfrm>
        <a:off x="7823381" y="592112"/>
        <a:ext cx="1762629" cy="28391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C33FE6-28B2-49C7-9806-537BE7BBC595}">
      <dsp:nvSpPr>
        <dsp:cNvPr id="0" name=""/>
        <dsp:cNvSpPr/>
      </dsp:nvSpPr>
      <dsp:spPr>
        <a:xfrm>
          <a:off x="3069193" y="2801106"/>
          <a:ext cx="1305364" cy="1305364"/>
        </a:xfrm>
        <a:prstGeom prst="ellipse">
          <a:avLst/>
        </a:prstGeom>
        <a:solidFill>
          <a:schemeClr val="accent1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/>
            <a:t>Ключът към успеха</a:t>
          </a:r>
          <a:endParaRPr lang="bg-BG" sz="2000" kern="1200" dirty="0"/>
        </a:p>
      </dsp:txBody>
      <dsp:txXfrm>
        <a:off x="3260359" y="2992272"/>
        <a:ext cx="923032" cy="923032"/>
      </dsp:txXfrm>
    </dsp:sp>
    <dsp:sp modelId="{C66C0759-F6FB-431A-8FC4-2C1ACB4FC71C}">
      <dsp:nvSpPr>
        <dsp:cNvPr id="0" name=""/>
        <dsp:cNvSpPr/>
      </dsp:nvSpPr>
      <dsp:spPr>
        <a:xfrm rot="16200000">
          <a:off x="3040517" y="2103855"/>
          <a:ext cx="1362717" cy="31785"/>
        </a:xfrm>
        <a:custGeom>
          <a:avLst/>
          <a:gdLst/>
          <a:ahLst/>
          <a:cxnLst/>
          <a:rect l="0" t="0" r="0" b="0"/>
          <a:pathLst>
            <a:path>
              <a:moveTo>
                <a:pt x="0" y="15892"/>
              </a:moveTo>
              <a:lnTo>
                <a:pt x="1362717" y="15892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3687807" y="2085680"/>
        <a:ext cx="68135" cy="68135"/>
      </dsp:txXfrm>
    </dsp:sp>
    <dsp:sp modelId="{58669429-667E-447E-9A17-A39FFA72A3B9}">
      <dsp:nvSpPr>
        <dsp:cNvPr id="0" name=""/>
        <dsp:cNvSpPr/>
      </dsp:nvSpPr>
      <dsp:spPr>
        <a:xfrm>
          <a:off x="2672754" y="-29166"/>
          <a:ext cx="2098242" cy="1467555"/>
        </a:xfrm>
        <a:prstGeom prst="ellipse">
          <a:avLst/>
        </a:prstGeom>
        <a:solidFill>
          <a:schemeClr val="tx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kern="1200" smtClean="0">
              <a:solidFill>
                <a:schemeClr val="bg1"/>
              </a:solidFill>
            </a:rPr>
            <a:t>Професионализиране на </a:t>
          </a:r>
          <a:r>
            <a:rPr lang="en-US" sz="1100" b="0" kern="1200" dirty="0" err="1" smtClean="0">
              <a:solidFill>
                <a:schemeClr val="bg1"/>
              </a:solidFill>
            </a:rPr>
            <a:t>дейността</a:t>
          </a:r>
          <a:endParaRPr lang="bg-BG" sz="1100" b="0" kern="1200" dirty="0">
            <a:solidFill>
              <a:schemeClr val="bg1"/>
            </a:solidFill>
          </a:endParaRPr>
        </a:p>
      </dsp:txBody>
      <dsp:txXfrm>
        <a:off x="2980034" y="185752"/>
        <a:ext cx="1483682" cy="1037719"/>
      </dsp:txXfrm>
    </dsp:sp>
    <dsp:sp modelId="{6B364598-AF0A-41C5-A6BF-306FC0ADDD52}">
      <dsp:nvSpPr>
        <dsp:cNvPr id="0" name=""/>
        <dsp:cNvSpPr/>
      </dsp:nvSpPr>
      <dsp:spPr>
        <a:xfrm rot="18519862">
          <a:off x="3882342" y="2413675"/>
          <a:ext cx="1318085" cy="31785"/>
        </a:xfrm>
        <a:custGeom>
          <a:avLst/>
          <a:gdLst/>
          <a:ahLst/>
          <a:cxnLst/>
          <a:rect l="0" t="0" r="0" b="0"/>
          <a:pathLst>
            <a:path>
              <a:moveTo>
                <a:pt x="0" y="15892"/>
              </a:moveTo>
              <a:lnTo>
                <a:pt x="1318085" y="15892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4508433" y="2396616"/>
        <a:ext cx="65904" cy="65904"/>
      </dsp:txXfrm>
    </dsp:sp>
    <dsp:sp modelId="{97B89088-73B5-49D5-AD4C-A6A64355B85D}">
      <dsp:nvSpPr>
        <dsp:cNvPr id="0" name=""/>
        <dsp:cNvSpPr/>
      </dsp:nvSpPr>
      <dsp:spPr>
        <a:xfrm>
          <a:off x="4581669" y="585815"/>
          <a:ext cx="1704831" cy="1456120"/>
        </a:xfrm>
        <a:prstGeom prst="ellipse">
          <a:avLst/>
        </a:prstGeom>
        <a:solidFill>
          <a:schemeClr val="tx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kern="1200" dirty="0"/>
            <a:t>Непрекъснато професионално обучение</a:t>
          </a:r>
          <a:endParaRPr lang="bg-BG" sz="1200" kern="1200" dirty="0"/>
        </a:p>
      </dsp:txBody>
      <dsp:txXfrm>
        <a:off x="4831336" y="799059"/>
        <a:ext cx="1205497" cy="1029632"/>
      </dsp:txXfrm>
    </dsp:sp>
    <dsp:sp modelId="{831942B5-A21C-47FB-9E06-18DCC1E066B6}">
      <dsp:nvSpPr>
        <dsp:cNvPr id="0" name=""/>
        <dsp:cNvSpPr/>
      </dsp:nvSpPr>
      <dsp:spPr>
        <a:xfrm rot="20520000">
          <a:off x="4308866" y="3023138"/>
          <a:ext cx="1379004" cy="31785"/>
        </a:xfrm>
        <a:custGeom>
          <a:avLst/>
          <a:gdLst/>
          <a:ahLst/>
          <a:cxnLst/>
          <a:rect l="0" t="0" r="0" b="0"/>
          <a:pathLst>
            <a:path>
              <a:moveTo>
                <a:pt x="0" y="15892"/>
              </a:moveTo>
              <a:lnTo>
                <a:pt x="1379004" y="15892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4963894" y="3004555"/>
        <a:ext cx="68950" cy="68950"/>
      </dsp:txXfrm>
    </dsp:sp>
    <dsp:sp modelId="{518391D4-112A-48E2-AEE5-5EB67A6E8C00}">
      <dsp:nvSpPr>
        <dsp:cNvPr id="0" name=""/>
        <dsp:cNvSpPr/>
      </dsp:nvSpPr>
      <dsp:spPr>
        <a:xfrm>
          <a:off x="5619168" y="1885231"/>
          <a:ext cx="1434660" cy="1438028"/>
        </a:xfrm>
        <a:prstGeom prst="ellipse">
          <a:avLst/>
        </a:prstGeom>
        <a:solidFill>
          <a:schemeClr val="tx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200" b="0" kern="1200" dirty="0" smtClean="0">
              <a:latin typeface="+mn-lt"/>
            </a:rPr>
            <a:t>П</a:t>
          </a:r>
          <a:r>
            <a:rPr lang="en-US" sz="1200" b="0" kern="1200" dirty="0" err="1" smtClean="0">
              <a:latin typeface="+mn-lt"/>
            </a:rPr>
            <a:t>ромяна</a:t>
          </a:r>
          <a:r>
            <a:rPr lang="en-US" sz="1200" b="0" kern="1200" dirty="0" smtClean="0">
              <a:latin typeface="+mn-lt"/>
            </a:rPr>
            <a:t> </a:t>
          </a:r>
          <a:r>
            <a:rPr lang="bg-BG" sz="1200" b="0" kern="1200" dirty="0" smtClean="0">
              <a:latin typeface="+mn-lt"/>
            </a:rPr>
            <a:t>на болничната култура</a:t>
          </a:r>
          <a:endParaRPr lang="bg-BG" sz="1200" kern="1200" dirty="0">
            <a:latin typeface="+mn-lt"/>
          </a:endParaRPr>
        </a:p>
      </dsp:txBody>
      <dsp:txXfrm>
        <a:off x="5829269" y="2095825"/>
        <a:ext cx="1014458" cy="1016840"/>
      </dsp:txXfrm>
    </dsp:sp>
    <dsp:sp modelId="{53307D3C-48A3-4968-8BC1-CF8B18A65632}">
      <dsp:nvSpPr>
        <dsp:cNvPr id="0" name=""/>
        <dsp:cNvSpPr/>
      </dsp:nvSpPr>
      <dsp:spPr>
        <a:xfrm rot="1080000">
          <a:off x="4308808" y="3853020"/>
          <a:ext cx="1381379" cy="31785"/>
        </a:xfrm>
        <a:custGeom>
          <a:avLst/>
          <a:gdLst/>
          <a:ahLst/>
          <a:cxnLst/>
          <a:rect l="0" t="0" r="0" b="0"/>
          <a:pathLst>
            <a:path>
              <a:moveTo>
                <a:pt x="0" y="15892"/>
              </a:moveTo>
              <a:lnTo>
                <a:pt x="1381379" y="15892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4964964" y="3834379"/>
        <a:ext cx="69068" cy="69068"/>
      </dsp:txXfrm>
    </dsp:sp>
    <dsp:sp modelId="{EDA59973-425F-4107-8940-77656DA8CD26}">
      <dsp:nvSpPr>
        <dsp:cNvPr id="0" name=""/>
        <dsp:cNvSpPr/>
      </dsp:nvSpPr>
      <dsp:spPr>
        <a:xfrm>
          <a:off x="5622490" y="3577464"/>
          <a:ext cx="1428016" cy="1451734"/>
        </a:xfrm>
        <a:prstGeom prst="ellipse">
          <a:avLst/>
        </a:prstGeom>
        <a:solidFill>
          <a:schemeClr val="tx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kern="1200" dirty="0"/>
            <a:t>План за контрол на качеството</a:t>
          </a:r>
          <a:endParaRPr lang="bg-BG" sz="1200" kern="1200" dirty="0"/>
        </a:p>
      </dsp:txBody>
      <dsp:txXfrm>
        <a:off x="5831618" y="3790066"/>
        <a:ext cx="1009760" cy="1026530"/>
      </dsp:txXfrm>
    </dsp:sp>
    <dsp:sp modelId="{ACAB8E73-3AEE-4696-9DDD-2D6968BB2A0D}">
      <dsp:nvSpPr>
        <dsp:cNvPr id="0" name=""/>
        <dsp:cNvSpPr/>
      </dsp:nvSpPr>
      <dsp:spPr>
        <a:xfrm rot="3240000">
          <a:off x="3821793" y="4522757"/>
          <a:ext cx="1376561" cy="31785"/>
        </a:xfrm>
        <a:custGeom>
          <a:avLst/>
          <a:gdLst/>
          <a:ahLst/>
          <a:cxnLst/>
          <a:rect l="0" t="0" r="0" b="0"/>
          <a:pathLst>
            <a:path>
              <a:moveTo>
                <a:pt x="0" y="15892"/>
              </a:moveTo>
              <a:lnTo>
                <a:pt x="1376561" y="15892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4475659" y="4504236"/>
        <a:ext cx="68828" cy="68828"/>
      </dsp:txXfrm>
    </dsp:sp>
    <dsp:sp modelId="{ED065321-502D-4B80-A50A-2C849C7FC4A5}">
      <dsp:nvSpPr>
        <dsp:cNvPr id="0" name=""/>
        <dsp:cNvSpPr/>
      </dsp:nvSpPr>
      <dsp:spPr>
        <a:xfrm>
          <a:off x="4599657" y="4967071"/>
          <a:ext cx="1476288" cy="1421698"/>
        </a:xfrm>
        <a:prstGeom prst="ellipse">
          <a:avLst/>
        </a:prstGeom>
        <a:solidFill>
          <a:schemeClr val="tx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kern="1200" dirty="0"/>
            <a:t>Подкрепа от институциите</a:t>
          </a:r>
          <a:endParaRPr lang="bg-BG" sz="1200" kern="1200" dirty="0"/>
        </a:p>
      </dsp:txBody>
      <dsp:txXfrm>
        <a:off x="4815854" y="5175274"/>
        <a:ext cx="1043894" cy="1005292"/>
      </dsp:txXfrm>
    </dsp:sp>
    <dsp:sp modelId="{30A4B6A6-2C59-4E47-BDA7-512130B4793B}">
      <dsp:nvSpPr>
        <dsp:cNvPr id="0" name=""/>
        <dsp:cNvSpPr/>
      </dsp:nvSpPr>
      <dsp:spPr>
        <a:xfrm rot="5400000">
          <a:off x="3015728" y="4796725"/>
          <a:ext cx="1412295" cy="31785"/>
        </a:xfrm>
        <a:custGeom>
          <a:avLst/>
          <a:gdLst/>
          <a:ahLst/>
          <a:cxnLst/>
          <a:rect l="0" t="0" r="0" b="0"/>
          <a:pathLst>
            <a:path>
              <a:moveTo>
                <a:pt x="0" y="15892"/>
              </a:moveTo>
              <a:lnTo>
                <a:pt x="1412295" y="15892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3686568" y="4777311"/>
        <a:ext cx="70614" cy="70614"/>
      </dsp:txXfrm>
    </dsp:sp>
    <dsp:sp modelId="{474ED15D-67ED-4031-974A-F759FA95D097}">
      <dsp:nvSpPr>
        <dsp:cNvPr id="0" name=""/>
        <dsp:cNvSpPr/>
      </dsp:nvSpPr>
      <dsp:spPr>
        <a:xfrm>
          <a:off x="3002665" y="5518766"/>
          <a:ext cx="1438420" cy="1368400"/>
        </a:xfrm>
        <a:prstGeom prst="ellipse">
          <a:avLst/>
        </a:prstGeom>
        <a:solidFill>
          <a:schemeClr val="tx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kern="1200" dirty="0"/>
            <a:t>Благоприятна законодателна рамка</a:t>
          </a:r>
          <a:endParaRPr lang="bg-BG" sz="1100" kern="1200" dirty="0"/>
        </a:p>
      </dsp:txBody>
      <dsp:txXfrm>
        <a:off x="3213317" y="5719164"/>
        <a:ext cx="1017116" cy="967604"/>
      </dsp:txXfrm>
    </dsp:sp>
    <dsp:sp modelId="{47BE2DC6-68F9-45F7-9426-4691D972CF2D}">
      <dsp:nvSpPr>
        <dsp:cNvPr id="0" name=""/>
        <dsp:cNvSpPr/>
      </dsp:nvSpPr>
      <dsp:spPr>
        <a:xfrm rot="7560000">
          <a:off x="2234668" y="4528224"/>
          <a:ext cx="1390075" cy="31785"/>
        </a:xfrm>
        <a:custGeom>
          <a:avLst/>
          <a:gdLst/>
          <a:ahLst/>
          <a:cxnLst/>
          <a:rect l="0" t="0" r="0" b="0"/>
          <a:pathLst>
            <a:path>
              <a:moveTo>
                <a:pt x="0" y="15892"/>
              </a:moveTo>
              <a:lnTo>
                <a:pt x="1390075" y="15892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 rot="10800000">
        <a:off x="2894954" y="4509365"/>
        <a:ext cx="69503" cy="69503"/>
      </dsp:txXfrm>
    </dsp:sp>
    <dsp:sp modelId="{884E75BF-D9E4-4122-A7EA-7D016EBEAC94}">
      <dsp:nvSpPr>
        <dsp:cNvPr id="0" name=""/>
        <dsp:cNvSpPr/>
      </dsp:nvSpPr>
      <dsp:spPr>
        <a:xfrm>
          <a:off x="1407697" y="4967071"/>
          <a:ext cx="1396504" cy="1421698"/>
        </a:xfrm>
        <a:prstGeom prst="ellipse">
          <a:avLst/>
        </a:prstGeom>
        <a:solidFill>
          <a:schemeClr val="tx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kern="1200" smtClean="0"/>
            <a:t>Междубол</a:t>
          </a:r>
          <a:r>
            <a:rPr lang="bg-BG" sz="1200" b="0" kern="1200" smtClean="0"/>
            <a:t>-</a:t>
          </a:r>
          <a:r>
            <a:rPr lang="en-US" sz="1200" b="0" kern="1200" smtClean="0"/>
            <a:t>нична </a:t>
          </a:r>
          <a:r>
            <a:rPr lang="en-US" sz="1200" b="0" kern="1200" dirty="0"/>
            <a:t>мрежа</a:t>
          </a:r>
          <a:endParaRPr lang="bg-BG" sz="1200" kern="1200" dirty="0"/>
        </a:p>
      </dsp:txBody>
      <dsp:txXfrm>
        <a:off x="1612210" y="5175274"/>
        <a:ext cx="987478" cy="1005292"/>
      </dsp:txXfrm>
    </dsp:sp>
    <dsp:sp modelId="{4C5009D0-9754-4220-A67E-6362DCC27756}">
      <dsp:nvSpPr>
        <dsp:cNvPr id="0" name=""/>
        <dsp:cNvSpPr/>
      </dsp:nvSpPr>
      <dsp:spPr>
        <a:xfrm rot="9720000">
          <a:off x="1802171" y="3845321"/>
          <a:ext cx="1331552" cy="31785"/>
        </a:xfrm>
        <a:custGeom>
          <a:avLst/>
          <a:gdLst/>
          <a:ahLst/>
          <a:cxnLst/>
          <a:rect l="0" t="0" r="0" b="0"/>
          <a:pathLst>
            <a:path>
              <a:moveTo>
                <a:pt x="0" y="15892"/>
              </a:moveTo>
              <a:lnTo>
                <a:pt x="1331552" y="15892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 rot="10800000">
        <a:off x="2434658" y="3827926"/>
        <a:ext cx="66577" cy="66577"/>
      </dsp:txXfrm>
    </dsp:sp>
    <dsp:sp modelId="{F5701649-E9F1-441B-B894-E8F1942A856A}">
      <dsp:nvSpPr>
        <dsp:cNvPr id="0" name=""/>
        <dsp:cNvSpPr/>
      </dsp:nvSpPr>
      <dsp:spPr>
        <a:xfrm>
          <a:off x="338314" y="3573378"/>
          <a:ext cx="1537875" cy="1459906"/>
        </a:xfrm>
        <a:prstGeom prst="ellipse">
          <a:avLst/>
        </a:prstGeom>
        <a:solidFill>
          <a:schemeClr val="tx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kern="1200" dirty="0"/>
            <a:t>Национална организация за трансплантации (ONT)</a:t>
          </a:r>
          <a:endParaRPr lang="bg-BG" sz="1200" kern="1200" dirty="0"/>
        </a:p>
      </dsp:txBody>
      <dsp:txXfrm>
        <a:off x="563531" y="3787176"/>
        <a:ext cx="1087441" cy="1032310"/>
      </dsp:txXfrm>
    </dsp:sp>
    <dsp:sp modelId="{458362F9-6209-4D4F-8006-F7BFF695E839}">
      <dsp:nvSpPr>
        <dsp:cNvPr id="0" name=""/>
        <dsp:cNvSpPr/>
      </dsp:nvSpPr>
      <dsp:spPr>
        <a:xfrm rot="11880000">
          <a:off x="1799801" y="3030094"/>
          <a:ext cx="1333981" cy="31785"/>
        </a:xfrm>
        <a:custGeom>
          <a:avLst/>
          <a:gdLst/>
          <a:ahLst/>
          <a:cxnLst/>
          <a:rect l="0" t="0" r="0" b="0"/>
          <a:pathLst>
            <a:path>
              <a:moveTo>
                <a:pt x="0" y="15892"/>
              </a:moveTo>
              <a:lnTo>
                <a:pt x="1333981" y="15892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 rot="10800000">
        <a:off x="2433442" y="3012638"/>
        <a:ext cx="66699" cy="66699"/>
      </dsp:txXfrm>
    </dsp:sp>
    <dsp:sp modelId="{91155629-4DA9-4AB0-B490-95AC5CAFA1E2}">
      <dsp:nvSpPr>
        <dsp:cNvPr id="0" name=""/>
        <dsp:cNvSpPr/>
      </dsp:nvSpPr>
      <dsp:spPr>
        <a:xfrm>
          <a:off x="341173" y="1873203"/>
          <a:ext cx="1532158" cy="1462086"/>
        </a:xfrm>
        <a:prstGeom prst="ellipse">
          <a:avLst/>
        </a:prstGeom>
        <a:solidFill>
          <a:schemeClr val="tx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kern="1200" dirty="0"/>
            <a:t>Управление на информацията</a:t>
          </a:r>
          <a:endParaRPr lang="bg-BG" sz="1200" kern="1200" dirty="0"/>
        </a:p>
      </dsp:txBody>
      <dsp:txXfrm>
        <a:off x="565552" y="2087321"/>
        <a:ext cx="1083400" cy="1033850"/>
      </dsp:txXfrm>
    </dsp:sp>
    <dsp:sp modelId="{6BAE9952-8DA5-418B-A3FF-B5F6DC84703C}">
      <dsp:nvSpPr>
        <dsp:cNvPr id="0" name=""/>
        <dsp:cNvSpPr/>
      </dsp:nvSpPr>
      <dsp:spPr>
        <a:xfrm rot="13961916">
          <a:off x="2203014" y="2362326"/>
          <a:ext cx="1398910" cy="31785"/>
        </a:xfrm>
        <a:custGeom>
          <a:avLst/>
          <a:gdLst/>
          <a:ahLst/>
          <a:cxnLst/>
          <a:rect l="0" t="0" r="0" b="0"/>
          <a:pathLst>
            <a:path>
              <a:moveTo>
                <a:pt x="0" y="15892"/>
              </a:moveTo>
              <a:lnTo>
                <a:pt x="1398910" y="15892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 rot="10800000">
        <a:off x="2867497" y="2343246"/>
        <a:ext cx="69945" cy="69945"/>
      </dsp:txXfrm>
    </dsp:sp>
    <dsp:sp modelId="{0D5E8A99-0E18-4D0A-8FE5-F49BABEE0D3C}">
      <dsp:nvSpPr>
        <dsp:cNvPr id="0" name=""/>
        <dsp:cNvSpPr/>
      </dsp:nvSpPr>
      <dsp:spPr>
        <a:xfrm>
          <a:off x="1312850" y="549705"/>
          <a:ext cx="1465845" cy="1407992"/>
        </a:xfrm>
        <a:prstGeom prst="ellipse">
          <a:avLst/>
        </a:prstGeom>
        <a:solidFill>
          <a:schemeClr val="tx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kern="1200" dirty="0"/>
            <a:t>Разширяване на източниците на донорство</a:t>
          </a:r>
          <a:endParaRPr lang="bg-BG" sz="1200" kern="1200" dirty="0"/>
        </a:p>
      </dsp:txBody>
      <dsp:txXfrm>
        <a:off x="1527518" y="755901"/>
        <a:ext cx="1036509" cy="9956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DF690C-D492-473A-B837-E5C8B957FD9C}">
      <dsp:nvSpPr>
        <dsp:cNvPr id="0" name=""/>
        <dsp:cNvSpPr/>
      </dsp:nvSpPr>
      <dsp:spPr>
        <a:xfrm>
          <a:off x="128" y="754488"/>
          <a:ext cx="1555614" cy="343291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660" tIns="0" rIns="153660" bIns="33020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>
              <a:latin typeface="Arial" pitchFamily="34" charset="0"/>
              <a:cs typeface="Arial" pitchFamily="34" charset="0"/>
            </a:rPr>
            <a:t>Донорството на органи и тъкани е </a:t>
          </a:r>
          <a:r>
            <a:rPr lang="en-US" sz="1400" b="1" kern="1200" dirty="0" err="1" smtClean="0">
              <a:latin typeface="Arial" pitchFamily="34" charset="0"/>
              <a:cs typeface="Arial" pitchFamily="34" charset="0"/>
            </a:rPr>
            <a:t>фундамент</a:t>
          </a:r>
          <a:r>
            <a:rPr lang="bg-BG" sz="1400" b="1" kern="1200" dirty="0" err="1" smtClean="0">
              <a:latin typeface="Arial" pitchFamily="34" charset="0"/>
              <a:cs typeface="Arial" pitchFamily="34" charset="0"/>
            </a:rPr>
            <a:t>ално</a:t>
          </a:r>
          <a:r>
            <a:rPr lang="en-US" sz="1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400" b="1" kern="1200" dirty="0">
              <a:latin typeface="Arial" pitchFamily="34" charset="0"/>
              <a:cs typeface="Arial" pitchFamily="34" charset="0"/>
            </a:rPr>
            <a:t>право </a:t>
          </a:r>
          <a:r>
            <a:rPr lang="en-US" sz="1400" kern="1200" dirty="0">
              <a:latin typeface="Arial" pitchFamily="34" charset="0"/>
              <a:cs typeface="Arial" pitchFamily="34" charset="0"/>
            </a:rPr>
            <a:t>и отговорност на гражданите.</a:t>
          </a:r>
        </a:p>
      </dsp:txBody>
      <dsp:txXfrm>
        <a:off x="128" y="2127652"/>
        <a:ext cx="1555614" cy="2059746"/>
      </dsp:txXfrm>
    </dsp:sp>
    <dsp:sp modelId="{3347FA82-9947-4836-AF20-7A3BD95D6067}">
      <dsp:nvSpPr>
        <dsp:cNvPr id="0" name=""/>
        <dsp:cNvSpPr/>
      </dsp:nvSpPr>
      <dsp:spPr>
        <a:xfrm>
          <a:off x="0" y="1401766"/>
          <a:ext cx="1555614" cy="746694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660" tIns="165100" rIns="153660" bIns="16510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sz="3300" kern="1200"/>
            <a:t>01</a:t>
          </a:r>
        </a:p>
      </dsp:txBody>
      <dsp:txXfrm>
        <a:off x="0" y="1401766"/>
        <a:ext cx="1555614" cy="746694"/>
      </dsp:txXfrm>
    </dsp:sp>
    <dsp:sp modelId="{9063D8E4-1ACA-4860-96B0-9D0DFEDE287D}">
      <dsp:nvSpPr>
        <dsp:cNvPr id="0" name=""/>
        <dsp:cNvSpPr/>
      </dsp:nvSpPr>
      <dsp:spPr>
        <a:xfrm>
          <a:off x="1680192" y="754488"/>
          <a:ext cx="1555614" cy="3415326"/>
        </a:xfrm>
        <a:prstGeom prst="rect">
          <a:avLst/>
        </a:prstGeom>
        <a:solidFill>
          <a:schemeClr val="accent5">
            <a:hueOff val="548193"/>
            <a:satOff val="11448"/>
            <a:lumOff val="-654"/>
            <a:alphaOff val="0"/>
          </a:schemeClr>
        </a:solidFill>
        <a:ln w="15875" cap="flat" cmpd="sng" algn="ctr">
          <a:solidFill>
            <a:schemeClr val="accent5">
              <a:hueOff val="548193"/>
              <a:satOff val="11448"/>
              <a:lumOff val="-65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660" tIns="0" rIns="153660" bIns="33020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300" b="1" kern="1200" dirty="0" smtClean="0">
              <a:latin typeface="Arial" pitchFamily="34" charset="0"/>
              <a:cs typeface="Arial" pitchFamily="34" charset="0"/>
            </a:rPr>
            <a:t>Избор от пациента приживе за донорство след смъртта </a:t>
          </a:r>
          <a:r>
            <a:rPr lang="bg-BG" sz="1400" b="1" kern="1200" dirty="0" smtClean="0">
              <a:latin typeface="Arial" pitchFamily="34" charset="0"/>
              <a:cs typeface="Arial" pitchFamily="34" charset="0"/>
            </a:rPr>
            <a:t>му</a:t>
          </a:r>
          <a:r>
            <a:rPr lang="en-US" sz="1400" b="1" kern="1200" dirty="0" smtClean="0">
              <a:latin typeface="Arial" pitchFamily="34" charset="0"/>
              <a:cs typeface="Arial" pitchFamily="34" charset="0"/>
            </a:rPr>
            <a:t>.</a:t>
          </a:r>
          <a:endParaRPr lang="en-US" sz="1400" b="1" kern="1200" dirty="0">
            <a:latin typeface="Arial" pitchFamily="34" charset="0"/>
            <a:cs typeface="Arial" pitchFamily="34" charset="0"/>
          </a:endParaRPr>
        </a:p>
      </dsp:txBody>
      <dsp:txXfrm>
        <a:off x="1680192" y="2120618"/>
        <a:ext cx="1555614" cy="2049196"/>
      </dsp:txXfrm>
    </dsp:sp>
    <dsp:sp modelId="{20BD9DBA-58B1-4746-B174-C7C42077E263}">
      <dsp:nvSpPr>
        <dsp:cNvPr id="0" name=""/>
        <dsp:cNvSpPr/>
      </dsp:nvSpPr>
      <dsp:spPr>
        <a:xfrm>
          <a:off x="1680192" y="1405488"/>
          <a:ext cx="1555614" cy="746694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660" tIns="165100" rIns="153660" bIns="16510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sz="3300" kern="1200"/>
            <a:t>02</a:t>
          </a:r>
        </a:p>
      </dsp:txBody>
      <dsp:txXfrm>
        <a:off x="1680192" y="1405488"/>
        <a:ext cx="1555614" cy="746694"/>
      </dsp:txXfrm>
    </dsp:sp>
    <dsp:sp modelId="{3E025773-366C-4635-ADD6-9F7B77670CA2}">
      <dsp:nvSpPr>
        <dsp:cNvPr id="0" name=""/>
        <dsp:cNvSpPr/>
      </dsp:nvSpPr>
      <dsp:spPr>
        <a:xfrm>
          <a:off x="3360256" y="754488"/>
          <a:ext cx="1555614" cy="3432911"/>
        </a:xfrm>
        <a:prstGeom prst="rect">
          <a:avLst/>
        </a:prstGeom>
        <a:solidFill>
          <a:schemeClr val="accent5">
            <a:hueOff val="1096387"/>
            <a:satOff val="22895"/>
            <a:lumOff val="-1307"/>
            <a:alphaOff val="0"/>
          </a:schemeClr>
        </a:solidFill>
        <a:ln w="15875" cap="flat" cmpd="sng" algn="ctr">
          <a:solidFill>
            <a:schemeClr val="accent5">
              <a:hueOff val="1096387"/>
              <a:satOff val="22895"/>
              <a:lumOff val="-130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660" tIns="0" rIns="153660" bIns="33020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400" b="0" kern="1200" dirty="0" smtClean="0">
              <a:latin typeface="Arial" pitchFamily="34" charset="0"/>
              <a:cs typeface="Arial" pitchFamily="34" charset="0"/>
            </a:rPr>
            <a:t>Донорството</a:t>
          </a:r>
          <a:r>
            <a:rPr lang="bg-BG" sz="1400" b="1" kern="1200" dirty="0" smtClean="0">
              <a:latin typeface="Arial" pitchFamily="34" charset="0"/>
              <a:cs typeface="Arial" pitchFamily="34" charset="0"/>
            </a:rPr>
            <a:t> т</a:t>
          </a:r>
          <a:r>
            <a:rPr lang="en-US" sz="1400" b="1" kern="1200" dirty="0" err="1" smtClean="0">
              <a:latin typeface="Arial" pitchFamily="34" charset="0"/>
              <a:cs typeface="Arial" pitchFamily="34" charset="0"/>
            </a:rPr>
            <a:t>рябва</a:t>
          </a:r>
          <a:r>
            <a:rPr lang="en-US" sz="1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400" kern="1200" dirty="0" err="1">
              <a:latin typeface="Arial" pitchFamily="34" charset="0"/>
              <a:cs typeface="Arial" pitchFamily="34" charset="0"/>
            </a:rPr>
            <a:t>да</a:t>
          </a:r>
          <a:r>
            <a:rPr lang="en-US" sz="1400" kern="1200" dirty="0">
              <a:latin typeface="Arial" pitchFamily="34" charset="0"/>
              <a:cs typeface="Arial" pitchFamily="34" charset="0"/>
            </a:rPr>
            <a:t> </a:t>
          </a:r>
          <a:r>
            <a:rPr lang="bg-BG" sz="1400" kern="1200" dirty="0" smtClean="0">
              <a:latin typeface="Arial" pitchFamily="34" charset="0"/>
              <a:cs typeface="Arial" pitchFamily="34" charset="0"/>
            </a:rPr>
            <a:t>е възможно при </a:t>
          </a:r>
          <a:r>
            <a:rPr lang="en-US" sz="1400" kern="1200" dirty="0" err="1" smtClean="0">
              <a:latin typeface="Arial" pitchFamily="34" charset="0"/>
              <a:cs typeface="Arial" pitchFamily="34" charset="0"/>
            </a:rPr>
            <a:t>най-добри</a:t>
          </a:r>
          <a:r>
            <a:rPr lang="en-US" sz="14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400" kern="1200" dirty="0">
              <a:latin typeface="Arial" pitchFamily="34" charset="0"/>
              <a:cs typeface="Arial" pitchFamily="34" charset="0"/>
            </a:rPr>
            <a:t>условия.</a:t>
          </a:r>
        </a:p>
      </dsp:txBody>
      <dsp:txXfrm>
        <a:off x="3360256" y="2127652"/>
        <a:ext cx="1555614" cy="2059746"/>
      </dsp:txXfrm>
    </dsp:sp>
    <dsp:sp modelId="{B60A9BCC-3AAE-4EA1-9F6F-1DFE1317CFAB}">
      <dsp:nvSpPr>
        <dsp:cNvPr id="0" name=""/>
        <dsp:cNvSpPr/>
      </dsp:nvSpPr>
      <dsp:spPr>
        <a:xfrm>
          <a:off x="3346628" y="1419351"/>
          <a:ext cx="1555614" cy="746694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660" tIns="165100" rIns="153660" bIns="16510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sz="3300" kern="1200"/>
            <a:t>03</a:t>
          </a:r>
        </a:p>
      </dsp:txBody>
      <dsp:txXfrm>
        <a:off x="3346628" y="1419351"/>
        <a:ext cx="1555614" cy="746694"/>
      </dsp:txXfrm>
    </dsp:sp>
    <dsp:sp modelId="{AAF2E61F-74CE-4FAD-AA9D-8C0410672AED}">
      <dsp:nvSpPr>
        <dsp:cNvPr id="0" name=""/>
        <dsp:cNvSpPr/>
      </dsp:nvSpPr>
      <dsp:spPr>
        <a:xfrm>
          <a:off x="5040319" y="754488"/>
          <a:ext cx="1555614" cy="3432911"/>
        </a:xfrm>
        <a:prstGeom prst="rect">
          <a:avLst/>
        </a:prstGeom>
        <a:solidFill>
          <a:schemeClr val="accent5">
            <a:hueOff val="1644580"/>
            <a:satOff val="34343"/>
            <a:lumOff val="-1961"/>
            <a:alphaOff val="0"/>
          </a:schemeClr>
        </a:solidFill>
        <a:ln w="15875" cap="flat" cmpd="sng" algn="ctr">
          <a:solidFill>
            <a:schemeClr val="accent5">
              <a:hueOff val="1644580"/>
              <a:satOff val="34343"/>
              <a:lumOff val="-196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660" tIns="0" rIns="153660" bIns="33020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400" kern="1200" dirty="0" smtClean="0">
              <a:latin typeface="Arial" pitchFamily="34" charset="0"/>
              <a:cs typeface="Arial" pitchFamily="34" charset="0"/>
            </a:rPr>
            <a:t>Подходът </a:t>
          </a:r>
          <a:r>
            <a:rPr lang="bg-BG" sz="1400" kern="1200" dirty="0" smtClean="0">
              <a:latin typeface="Arial" pitchFamily="34" charset="0"/>
              <a:cs typeface="Arial" pitchFamily="34" charset="0"/>
            </a:rPr>
            <a:t>на </a:t>
          </a:r>
          <a:r>
            <a:rPr lang="bg-BG" sz="1400" kern="1200" dirty="0" smtClean="0">
              <a:latin typeface="Arial" pitchFamily="34" charset="0"/>
              <a:cs typeface="Arial" pitchFamily="34" charset="0"/>
            </a:rPr>
            <a:t>комуникация с близките </a:t>
          </a:r>
          <a:r>
            <a:rPr lang="en-US" sz="1400" kern="1200" dirty="0" smtClean="0">
              <a:latin typeface="Arial" pitchFamily="34" charset="0"/>
              <a:cs typeface="Arial" pitchFamily="34" charset="0"/>
            </a:rPr>
            <a:t>е </a:t>
          </a:r>
          <a:r>
            <a:rPr lang="bg-BG" sz="1400" kern="1200" dirty="0" smtClean="0">
              <a:latin typeface="Arial" pitchFamily="34" charset="0"/>
              <a:cs typeface="Arial" pitchFamily="34" charset="0"/>
            </a:rPr>
            <a:t>факт, базиран </a:t>
          </a:r>
          <a:r>
            <a:rPr lang="en-US" sz="1400" kern="1200" dirty="0" err="1" smtClean="0">
              <a:latin typeface="Arial" pitchFamily="34" charset="0"/>
              <a:cs typeface="Arial" pitchFamily="34" charset="0"/>
            </a:rPr>
            <a:t>на</a:t>
          </a:r>
          <a:r>
            <a:rPr lang="en-US" sz="14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400" kern="1200" dirty="0" err="1" smtClean="0">
              <a:latin typeface="Arial" pitchFamily="34" charset="0"/>
              <a:cs typeface="Arial" pitchFamily="34" charset="0"/>
            </a:rPr>
            <a:t>научен</a:t>
          </a:r>
          <a:r>
            <a:rPr lang="en-US" sz="14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400" kern="1200" dirty="0">
              <a:latin typeface="Arial" pitchFamily="34" charset="0"/>
              <a:cs typeface="Arial" pitchFamily="34" charset="0"/>
            </a:rPr>
            <a:t>и систематичен процес, който</a:t>
          </a:r>
          <a:r>
            <a:rPr lang="en-US" sz="1400" b="1" kern="1200" dirty="0">
              <a:latin typeface="Arial" pitchFamily="34" charset="0"/>
              <a:cs typeface="Arial" pitchFamily="34" charset="0"/>
            </a:rPr>
            <a:t> трябва да бъде изучаван.</a:t>
          </a:r>
        </a:p>
      </dsp:txBody>
      <dsp:txXfrm>
        <a:off x="5040319" y="2127652"/>
        <a:ext cx="1555614" cy="2059746"/>
      </dsp:txXfrm>
    </dsp:sp>
    <dsp:sp modelId="{14C33F21-FFE5-4BF9-8721-453EDAE489E6}">
      <dsp:nvSpPr>
        <dsp:cNvPr id="0" name=""/>
        <dsp:cNvSpPr/>
      </dsp:nvSpPr>
      <dsp:spPr>
        <a:xfrm>
          <a:off x="5040319" y="1537575"/>
          <a:ext cx="1555614" cy="746694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660" tIns="165100" rIns="153660" bIns="16510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300" kern="1200"/>
        </a:p>
      </dsp:txBody>
      <dsp:txXfrm>
        <a:off x="5040319" y="1537575"/>
        <a:ext cx="1555614" cy="74669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C301DD-4902-44AB-A590-8D14912DB437}">
      <dsp:nvSpPr>
        <dsp:cNvPr id="0" name=""/>
        <dsp:cNvSpPr/>
      </dsp:nvSpPr>
      <dsp:spPr>
        <a:xfrm>
          <a:off x="2569647" y="1336347"/>
          <a:ext cx="56055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60555" y="45720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835146" y="1379111"/>
        <a:ext cx="29557" cy="5911"/>
      </dsp:txXfrm>
    </dsp:sp>
    <dsp:sp modelId="{A41ED8CD-E933-458D-A6E6-345B307E4DF3}">
      <dsp:nvSpPr>
        <dsp:cNvPr id="0" name=""/>
        <dsp:cNvSpPr/>
      </dsp:nvSpPr>
      <dsp:spPr>
        <a:xfrm>
          <a:off x="1203" y="610994"/>
          <a:ext cx="2570243" cy="154214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944" tIns="132200" rIns="125944" bIns="1322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/>
            <a:t>Грижата за пациента </a:t>
          </a:r>
          <a:r>
            <a:rPr sz="1500" kern="1200"/>
            <a:t>е оптимална</a:t>
          </a:r>
        </a:p>
      </dsp:txBody>
      <dsp:txXfrm>
        <a:off x="1203" y="610994"/>
        <a:ext cx="2570243" cy="1542145"/>
      </dsp:txXfrm>
    </dsp:sp>
    <dsp:sp modelId="{F157A4E4-4328-469A-A6E3-A9BE656906A2}">
      <dsp:nvSpPr>
        <dsp:cNvPr id="0" name=""/>
        <dsp:cNvSpPr/>
      </dsp:nvSpPr>
      <dsp:spPr>
        <a:xfrm>
          <a:off x="1286325" y="2151340"/>
          <a:ext cx="3161399" cy="560555"/>
        </a:xfrm>
        <a:custGeom>
          <a:avLst/>
          <a:gdLst/>
          <a:ahLst/>
          <a:cxnLst/>
          <a:rect l="0" t="0" r="0" b="0"/>
          <a:pathLst>
            <a:path>
              <a:moveTo>
                <a:pt x="3161399" y="0"/>
              </a:moveTo>
              <a:lnTo>
                <a:pt x="3161399" y="297377"/>
              </a:lnTo>
              <a:lnTo>
                <a:pt x="0" y="297377"/>
              </a:lnTo>
              <a:lnTo>
                <a:pt x="0" y="560555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786620" y="2428662"/>
        <a:ext cx="160809" cy="5911"/>
      </dsp:txXfrm>
    </dsp:sp>
    <dsp:sp modelId="{0BEACD40-92B7-43DC-BB5B-22B8B99AFB50}">
      <dsp:nvSpPr>
        <dsp:cNvPr id="0" name=""/>
        <dsp:cNvSpPr/>
      </dsp:nvSpPr>
      <dsp:spPr>
        <a:xfrm>
          <a:off x="3162602" y="610994"/>
          <a:ext cx="2570243" cy="154214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944" tIns="132200" rIns="125944" bIns="1322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/>
            <a:t>Всички потенциални </a:t>
          </a:r>
          <a:r>
            <a:rPr sz="1500" kern="1200"/>
            <a:t>донори се откриват навреме</a:t>
          </a:r>
        </a:p>
      </dsp:txBody>
      <dsp:txXfrm>
        <a:off x="3162602" y="610994"/>
        <a:ext cx="2570243" cy="1542145"/>
      </dsp:txXfrm>
    </dsp:sp>
    <dsp:sp modelId="{53AA6010-6944-4CE2-AFEE-95E997CBE37A}">
      <dsp:nvSpPr>
        <dsp:cNvPr id="0" name=""/>
        <dsp:cNvSpPr/>
      </dsp:nvSpPr>
      <dsp:spPr>
        <a:xfrm>
          <a:off x="2569647" y="3469649"/>
          <a:ext cx="56055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60555" y="45720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835146" y="3512413"/>
        <a:ext cx="29557" cy="5911"/>
      </dsp:txXfrm>
    </dsp:sp>
    <dsp:sp modelId="{0B8D0F0F-0EC3-4B44-AE29-D93B94CF6D89}">
      <dsp:nvSpPr>
        <dsp:cNvPr id="0" name=""/>
        <dsp:cNvSpPr/>
      </dsp:nvSpPr>
      <dsp:spPr>
        <a:xfrm>
          <a:off x="1203" y="2744296"/>
          <a:ext cx="2570243" cy="154214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944" tIns="132200" rIns="125944" bIns="1322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sz="1500" kern="1200"/>
            <a:t>Медицинските специалисти в </a:t>
          </a:r>
          <a:r>
            <a:rPr sz="1500" b="1" kern="1200" dirty="0" smtClean="0"/>
            <a:t>Интезивното/Спешното отделение разбират добре и приемат</a:t>
          </a:r>
          <a:r>
            <a:rPr sz="1500" kern="1200"/>
            <a:t> мозъчната смърт </a:t>
          </a:r>
          <a:endParaRPr lang="bg-BG" sz="1500" kern="1200"/>
        </a:p>
      </dsp:txBody>
      <dsp:txXfrm>
        <a:off x="1203" y="2744296"/>
        <a:ext cx="2570243" cy="1542145"/>
      </dsp:txXfrm>
    </dsp:sp>
    <dsp:sp modelId="{7F9290A5-8679-48B4-BA6A-B29D73C77263}">
      <dsp:nvSpPr>
        <dsp:cNvPr id="0" name=""/>
        <dsp:cNvSpPr/>
      </dsp:nvSpPr>
      <dsp:spPr>
        <a:xfrm>
          <a:off x="3162602" y="2744296"/>
          <a:ext cx="2570243" cy="154214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944" tIns="132200" rIns="125944" bIns="1322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sz="1500" kern="1200"/>
            <a:t>Лекарите в Интензивното отделение са квалифицирани да </a:t>
          </a:r>
          <a:r>
            <a:rPr lang="en-US" sz="1500" b="1" kern="1200"/>
            <a:t>поддържат донорите, които са в мозъчна смърт</a:t>
          </a:r>
          <a:endParaRPr lang="bg-BG" sz="1500" kern="1200"/>
        </a:p>
      </dsp:txBody>
      <dsp:txXfrm>
        <a:off x="3162602" y="2744296"/>
        <a:ext cx="2570243" cy="154214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47EF7A-6E1F-4B41-B179-25AA4CD37057}">
      <dsp:nvSpPr>
        <dsp:cNvPr id="0" name=""/>
        <dsp:cNvSpPr/>
      </dsp:nvSpPr>
      <dsp:spPr>
        <a:xfrm>
          <a:off x="4225940" y="1187"/>
          <a:ext cx="2499455" cy="113046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600" kern="1200" dirty="0" smtClean="0"/>
            <a:t>ДЛЪЖНОСТНО ЛИЦЕ</a:t>
          </a:r>
          <a:endParaRPr lang="es-ES" sz="16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bg-BG" sz="1100" kern="1200" dirty="0" smtClean="0"/>
            <a:t> </a:t>
          </a:r>
          <a:r>
            <a:rPr lang="bg-BG" sz="1100" kern="1200" dirty="0" smtClean="0">
              <a:latin typeface="Arial" pitchFamily="34" charset="0"/>
              <a:cs typeface="Arial" pitchFamily="34" charset="0"/>
            </a:rPr>
            <a:t>Служител на </a:t>
          </a:r>
          <a:r>
            <a:rPr lang="es-ES" sz="1100" kern="1200" dirty="0" err="1" smtClean="0">
              <a:latin typeface="Arial" pitchFamily="34" charset="0"/>
              <a:cs typeface="Arial" pitchFamily="34" charset="0"/>
            </a:rPr>
            <a:t>болницата</a:t>
          </a:r>
          <a:endParaRPr lang="es-ES" sz="1100" kern="1200" dirty="0">
            <a:latin typeface="Arial" pitchFamily="34" charset="0"/>
            <a:cs typeface="Arial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bg-BG" sz="1100" kern="1200" dirty="0" smtClean="0">
              <a:latin typeface="Arial" pitchFamily="34" charset="0"/>
              <a:cs typeface="Arial" pitchFamily="34" charset="0"/>
            </a:rPr>
            <a:t> Открояващ се сред</a:t>
          </a:r>
          <a:r>
            <a:rPr sz="1100" kern="1200" dirty="0" smtClean="0">
              <a:latin typeface="Arial" pitchFamily="34" charset="0"/>
              <a:cs typeface="Arial" pitchFamily="34" charset="0"/>
            </a:rPr>
            <a:t> </a:t>
          </a:r>
          <a:r>
            <a:rPr sz="1100" kern="1200" dirty="0" err="1">
              <a:latin typeface="Arial" pitchFamily="34" charset="0"/>
              <a:cs typeface="Arial" pitchFamily="34" charset="0"/>
            </a:rPr>
            <a:t>останалите</a:t>
          </a:r>
          <a:r>
            <a:rPr sz="1100" kern="1200" dirty="0">
              <a:latin typeface="Arial" pitchFamily="34" charset="0"/>
              <a:cs typeface="Arial" pitchFamily="34" charset="0"/>
            </a:rPr>
            <a:t> </a:t>
          </a:r>
          <a:r>
            <a:rPr lang="bg-BG" sz="1100" kern="1200" dirty="0" smtClean="0">
              <a:latin typeface="Arial" pitchFamily="34" charset="0"/>
              <a:cs typeface="Arial" pitchFamily="34" charset="0"/>
            </a:rPr>
            <a:t>специалисти</a:t>
          </a:r>
          <a:endParaRPr lang="bg-BG" sz="1100" kern="1200" dirty="0">
            <a:latin typeface="Arial" pitchFamily="34" charset="0"/>
            <a:cs typeface="Arial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bg-BG" sz="1100" kern="1200" dirty="0" smtClean="0">
              <a:latin typeface="Arial" pitchFamily="34" charset="0"/>
              <a:cs typeface="Arial" pitchFamily="34" charset="0"/>
            </a:rPr>
            <a:t> </a:t>
          </a:r>
          <a:r>
            <a:rPr sz="1100" kern="1200" dirty="0" err="1" smtClean="0">
              <a:latin typeface="Arial" pitchFamily="34" charset="0"/>
              <a:cs typeface="Arial" pitchFamily="34" charset="0"/>
            </a:rPr>
            <a:t>Спечелил</a:t>
          </a:r>
          <a:r>
            <a:rPr sz="1100" kern="1200" dirty="0" smtClean="0">
              <a:latin typeface="Arial" pitchFamily="34" charset="0"/>
              <a:cs typeface="Arial" pitchFamily="34" charset="0"/>
            </a:rPr>
            <a:t> </a:t>
          </a:r>
          <a:r>
            <a:rPr sz="1100" kern="1200" dirty="0" err="1">
              <a:latin typeface="Arial" pitchFamily="34" charset="0"/>
              <a:cs typeface="Arial" pitchFamily="34" charset="0"/>
            </a:rPr>
            <a:t>доверието</a:t>
          </a:r>
          <a:r>
            <a:rPr sz="1100" kern="1200" dirty="0">
              <a:latin typeface="Arial" pitchFamily="34" charset="0"/>
              <a:cs typeface="Arial" pitchFamily="34" charset="0"/>
            </a:rPr>
            <a:t> </a:t>
          </a:r>
          <a:r>
            <a:rPr sz="1100" kern="1200" dirty="0" err="1">
              <a:latin typeface="Arial" pitchFamily="34" charset="0"/>
              <a:cs typeface="Arial" pitchFamily="34" charset="0"/>
            </a:rPr>
            <a:t>на</a:t>
          </a:r>
          <a:r>
            <a:rPr sz="1100" kern="1200" dirty="0">
              <a:latin typeface="Arial" pitchFamily="34" charset="0"/>
              <a:cs typeface="Arial" pitchFamily="34" charset="0"/>
            </a:rPr>
            <a:t> </a:t>
          </a:r>
          <a:r>
            <a:rPr sz="1100" kern="1200" dirty="0" err="1">
              <a:latin typeface="Arial" pitchFamily="34" charset="0"/>
              <a:cs typeface="Arial" pitchFamily="34" charset="0"/>
            </a:rPr>
            <a:t>пациентите</a:t>
          </a:r>
          <a:endParaRPr lang="bg-BG" sz="1100" kern="1200" dirty="0">
            <a:latin typeface="Arial" pitchFamily="34" charset="0"/>
            <a:cs typeface="Arial" pitchFamily="34" charset="0"/>
          </a:endParaRPr>
        </a:p>
      </dsp:txBody>
      <dsp:txXfrm>
        <a:off x="4225940" y="1187"/>
        <a:ext cx="2499455" cy="1130463"/>
      </dsp:txXfrm>
    </dsp:sp>
    <dsp:sp modelId="{78E56D94-FF37-4B33-B222-46F4CF74E4B8}">
      <dsp:nvSpPr>
        <dsp:cNvPr id="0" name=""/>
        <dsp:cNvSpPr/>
      </dsp:nvSpPr>
      <dsp:spPr>
        <a:xfrm>
          <a:off x="2994865" y="1187"/>
          <a:ext cx="1119159" cy="113046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 l="-1000" r="-1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518B19-6C33-4E91-B91F-A1AEE0012807}">
      <dsp:nvSpPr>
        <dsp:cNvPr id="0" name=""/>
        <dsp:cNvSpPr/>
      </dsp:nvSpPr>
      <dsp:spPr>
        <a:xfrm>
          <a:off x="2994865" y="1318177"/>
          <a:ext cx="2499455" cy="113046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Arial" pitchFamily="34" charset="0"/>
              <a:cs typeface="Arial" pitchFamily="34" charset="0"/>
            </a:rPr>
            <a:t>КВАЛИФИ</a:t>
          </a:r>
          <a:r>
            <a:rPr lang="bg-BG" sz="1600" kern="1200" dirty="0" smtClean="0">
              <a:latin typeface="Arial" pitchFamily="34" charset="0"/>
              <a:cs typeface="Arial" pitchFamily="34" charset="0"/>
            </a:rPr>
            <a:t>КАЦИЯ</a:t>
          </a:r>
          <a:endParaRPr lang="es-ES" sz="1600" kern="1200" dirty="0">
            <a:latin typeface="Arial" pitchFamily="34" charset="0"/>
            <a:cs typeface="Arial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bg-BG" sz="1100" kern="1200" dirty="0" smtClean="0">
              <a:latin typeface="Arial" pitchFamily="34" charset="0"/>
              <a:cs typeface="Arial" pitchFamily="34" charset="0"/>
            </a:rPr>
            <a:t> </a:t>
          </a:r>
          <a:r>
            <a:rPr sz="1100" kern="1200" dirty="0" err="1" smtClean="0">
              <a:latin typeface="Arial" pitchFamily="34" charset="0"/>
              <a:cs typeface="Arial" pitchFamily="34" charset="0"/>
            </a:rPr>
            <a:t>Преминал</a:t>
          </a:r>
          <a:r>
            <a:rPr sz="1100" kern="1200" dirty="0" smtClean="0">
              <a:latin typeface="Arial" pitchFamily="34" charset="0"/>
              <a:cs typeface="Arial" pitchFamily="34" charset="0"/>
            </a:rPr>
            <a:t> </a:t>
          </a:r>
          <a:r>
            <a:rPr sz="1100" kern="1200" dirty="0" err="1">
              <a:latin typeface="Arial" pitchFamily="34" charset="0"/>
              <a:cs typeface="Arial" pitchFamily="34" charset="0"/>
            </a:rPr>
            <a:t>обучение</a:t>
          </a:r>
          <a:r>
            <a:rPr sz="1100" kern="1200" dirty="0">
              <a:latin typeface="Arial" pitchFamily="34" charset="0"/>
              <a:cs typeface="Arial" pitchFamily="34" charset="0"/>
            </a:rPr>
            <a:t> </a:t>
          </a:r>
          <a:r>
            <a:rPr lang="bg-BG" sz="1100" kern="1200" dirty="0" smtClean="0">
              <a:latin typeface="Arial" pitchFamily="34" charset="0"/>
              <a:cs typeface="Arial" pitchFamily="34" charset="0"/>
            </a:rPr>
            <a:t>по </a:t>
          </a:r>
          <a:r>
            <a:rPr sz="1100" kern="1200" dirty="0" err="1" smtClean="0">
              <a:latin typeface="Arial" pitchFamily="34" charset="0"/>
              <a:cs typeface="Arial" pitchFamily="34" charset="0"/>
            </a:rPr>
            <a:t>процеса</a:t>
          </a:r>
          <a:r>
            <a:rPr sz="1100" kern="1200" dirty="0" smtClean="0">
              <a:latin typeface="Arial" pitchFamily="34" charset="0"/>
              <a:cs typeface="Arial" pitchFamily="34" charset="0"/>
            </a:rPr>
            <a:t> </a:t>
          </a:r>
          <a:r>
            <a:rPr sz="1100" kern="1200" dirty="0" err="1">
              <a:latin typeface="Arial" pitchFamily="34" charset="0"/>
              <a:cs typeface="Arial" pitchFamily="34" charset="0"/>
            </a:rPr>
            <a:t>на</a:t>
          </a:r>
          <a:r>
            <a:rPr sz="1100" kern="1200" dirty="0">
              <a:latin typeface="Arial" pitchFamily="34" charset="0"/>
              <a:cs typeface="Arial" pitchFamily="34" charset="0"/>
            </a:rPr>
            <a:t> </a:t>
          </a:r>
          <a:r>
            <a:rPr sz="1100" kern="1200" dirty="0" err="1">
              <a:latin typeface="Arial" pitchFamily="34" charset="0"/>
              <a:cs typeface="Arial" pitchFamily="34" charset="0"/>
            </a:rPr>
            <a:t>комуникация</a:t>
          </a:r>
          <a:endParaRPr lang="bg-BG" sz="1100" kern="1200" dirty="0">
            <a:latin typeface="Arial" pitchFamily="34" charset="0"/>
            <a:cs typeface="Arial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bg-BG" sz="1100" kern="1200" dirty="0" smtClean="0">
              <a:latin typeface="Arial" pitchFamily="34" charset="0"/>
              <a:cs typeface="Arial" pitchFamily="34" charset="0"/>
            </a:rPr>
            <a:t> </a:t>
          </a:r>
          <a:r>
            <a:rPr sz="1100" kern="1200" dirty="0" err="1" smtClean="0">
              <a:latin typeface="Arial" pitchFamily="34" charset="0"/>
              <a:cs typeface="Arial" pitchFamily="34" charset="0"/>
            </a:rPr>
            <a:t>Експерт</a:t>
          </a:r>
          <a:r>
            <a:rPr sz="1100" kern="1200" dirty="0" smtClean="0">
              <a:latin typeface="Arial" pitchFamily="34" charset="0"/>
              <a:cs typeface="Arial" pitchFamily="34" charset="0"/>
            </a:rPr>
            <a:t> </a:t>
          </a:r>
          <a:r>
            <a:rPr sz="1100" kern="1200" dirty="0" err="1">
              <a:latin typeface="Arial" pitchFamily="34" charset="0"/>
              <a:cs typeface="Arial" pitchFamily="34" charset="0"/>
            </a:rPr>
            <a:t>по</a:t>
          </a:r>
          <a:r>
            <a:rPr sz="1100" kern="1200" dirty="0">
              <a:latin typeface="Arial" pitchFamily="34" charset="0"/>
              <a:cs typeface="Arial" pitchFamily="34" charset="0"/>
            </a:rPr>
            <a:t> </a:t>
          </a:r>
          <a:r>
            <a:rPr sz="1100" kern="1200" dirty="0" err="1">
              <a:latin typeface="Arial" pitchFamily="34" charset="0"/>
              <a:cs typeface="Arial" pitchFamily="34" charset="0"/>
            </a:rPr>
            <a:t>процедурите</a:t>
          </a:r>
          <a:r>
            <a:rPr sz="1100" kern="1200" dirty="0">
              <a:latin typeface="Arial" pitchFamily="34" charset="0"/>
              <a:cs typeface="Arial" pitchFamily="34" charset="0"/>
            </a:rPr>
            <a:t>, </a:t>
          </a:r>
          <a:r>
            <a:rPr sz="1100" kern="1200" dirty="0" err="1">
              <a:latin typeface="Arial" pitchFamily="34" charset="0"/>
              <a:cs typeface="Arial" pitchFamily="34" charset="0"/>
            </a:rPr>
            <a:t>свързани</a:t>
          </a:r>
          <a:r>
            <a:rPr sz="1100" kern="1200" dirty="0">
              <a:latin typeface="Arial" pitchFamily="34" charset="0"/>
              <a:cs typeface="Arial" pitchFamily="34" charset="0"/>
            </a:rPr>
            <a:t> с органно </a:t>
          </a:r>
          <a:r>
            <a:rPr sz="1100" kern="1200" dirty="0" err="1">
              <a:latin typeface="Arial" pitchFamily="34" charset="0"/>
              <a:cs typeface="Arial" pitchFamily="34" charset="0"/>
            </a:rPr>
            <a:t>донорство</a:t>
          </a:r>
          <a:endParaRPr lang="bg-BG" sz="1100" kern="1200" dirty="0">
            <a:latin typeface="Arial" pitchFamily="34" charset="0"/>
            <a:cs typeface="Arial" pitchFamily="34" charset="0"/>
          </a:endParaRPr>
        </a:p>
      </dsp:txBody>
      <dsp:txXfrm>
        <a:off x="2994865" y="1318177"/>
        <a:ext cx="2499455" cy="1130463"/>
      </dsp:txXfrm>
    </dsp:sp>
    <dsp:sp modelId="{CB79106D-CED2-4EEE-958F-74A82B333C0A}">
      <dsp:nvSpPr>
        <dsp:cNvPr id="0" name=""/>
        <dsp:cNvSpPr/>
      </dsp:nvSpPr>
      <dsp:spPr>
        <a:xfrm>
          <a:off x="5606237" y="1318177"/>
          <a:ext cx="1119159" cy="113046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 l="-1000" r="-1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D89794-38FC-4AB9-A048-AA83D1058FDE}">
      <dsp:nvSpPr>
        <dsp:cNvPr id="0" name=""/>
        <dsp:cNvSpPr/>
      </dsp:nvSpPr>
      <dsp:spPr>
        <a:xfrm>
          <a:off x="4225940" y="2635167"/>
          <a:ext cx="2499455" cy="113046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/>
            <a:t>ОПИТ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bg-BG" sz="1100" kern="1200" dirty="0" smtClean="0"/>
            <a:t> </a:t>
          </a:r>
          <a:r>
            <a:rPr lang="es-ES" sz="1100" kern="1200" dirty="0" err="1" smtClean="0"/>
            <a:t>Медицинско</a:t>
          </a:r>
          <a:r>
            <a:rPr lang="es-ES" sz="1100" kern="1200" dirty="0" smtClean="0"/>
            <a:t> </a:t>
          </a:r>
          <a:r>
            <a:rPr lang="es-ES" sz="1100" kern="1200" dirty="0" err="1" smtClean="0"/>
            <a:t>обучение</a:t>
          </a:r>
          <a:endParaRPr lang="es-E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bg-BG" sz="1100" kern="1200" smtClean="0"/>
            <a:t> </a:t>
          </a:r>
          <a:r>
            <a:rPr sz="1100" kern="1200" smtClean="0"/>
            <a:t>Комуникация </a:t>
          </a:r>
          <a:r>
            <a:rPr sz="1100" kern="1200"/>
            <a:t>с пациентите</a:t>
          </a:r>
          <a:endParaRPr lang="bg-BG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bg-BG" sz="1100" kern="1200" smtClean="0"/>
            <a:t> </a:t>
          </a:r>
          <a:r>
            <a:rPr lang="es-ES" sz="1100" kern="1200" smtClean="0"/>
            <a:t>Смърт</a:t>
          </a:r>
          <a:endParaRPr lang="bg-BG" sz="1100" kern="1200" dirty="0"/>
        </a:p>
      </dsp:txBody>
      <dsp:txXfrm>
        <a:off x="4225940" y="2635167"/>
        <a:ext cx="2499455" cy="1130463"/>
      </dsp:txXfrm>
    </dsp:sp>
    <dsp:sp modelId="{51EB532F-B484-423A-AABF-01179B7C6A1C}">
      <dsp:nvSpPr>
        <dsp:cNvPr id="0" name=""/>
        <dsp:cNvSpPr/>
      </dsp:nvSpPr>
      <dsp:spPr>
        <a:xfrm>
          <a:off x="2994865" y="2635167"/>
          <a:ext cx="1119159" cy="113046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 l="-1000" r="-1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A7EE79-18F4-4572-8142-B3F52C201215}">
      <dsp:nvSpPr>
        <dsp:cNvPr id="0" name=""/>
        <dsp:cNvSpPr/>
      </dsp:nvSpPr>
      <dsp:spPr>
        <a:xfrm>
          <a:off x="2994865" y="3952157"/>
          <a:ext cx="2499455" cy="113046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/>
            <a:t>ЛИЧНИ КАЧЕСТВА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bg-BG" sz="1100" kern="1200" smtClean="0"/>
            <a:t> </a:t>
          </a:r>
          <a:r>
            <a:rPr lang="es-ES" sz="1100" kern="1200" smtClean="0"/>
            <a:t>Емпатия</a:t>
          </a:r>
          <a:endParaRPr lang="bg-BG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bg-BG" sz="1100" kern="1200" smtClean="0"/>
            <a:t> </a:t>
          </a:r>
          <a:r>
            <a:rPr lang="es-ES" sz="1100" kern="1200" smtClean="0"/>
            <a:t>Зрялост</a:t>
          </a:r>
          <a:endParaRPr lang="bg-BG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bg-BG" sz="1100" kern="1200" smtClean="0"/>
            <a:t> </a:t>
          </a:r>
          <a:r>
            <a:rPr lang="es-ES" sz="1100" kern="1200" smtClean="0"/>
            <a:t>Упоритост</a:t>
          </a:r>
          <a:endParaRPr lang="bg-BG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bg-BG" sz="1100" kern="1200" smtClean="0"/>
            <a:t> </a:t>
          </a:r>
          <a:r>
            <a:rPr lang="es-ES" sz="1100" kern="1200" smtClean="0"/>
            <a:t>Гъвкавост</a:t>
          </a:r>
          <a:endParaRPr lang="bg-BG" sz="1100" kern="1200" dirty="0"/>
        </a:p>
      </dsp:txBody>
      <dsp:txXfrm>
        <a:off x="2994865" y="3952157"/>
        <a:ext cx="2499455" cy="1130463"/>
      </dsp:txXfrm>
    </dsp:sp>
    <dsp:sp modelId="{28BE37A6-6692-49F2-8198-7BD3220DAB3D}">
      <dsp:nvSpPr>
        <dsp:cNvPr id="0" name=""/>
        <dsp:cNvSpPr/>
      </dsp:nvSpPr>
      <dsp:spPr>
        <a:xfrm>
          <a:off x="5606237" y="3952157"/>
          <a:ext cx="1119159" cy="113046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 l="-1000" r="-1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08B2BA-9214-4625-A788-F247F3AA9C68}">
      <dsp:nvSpPr>
        <dsp:cNvPr id="0" name=""/>
        <dsp:cNvSpPr/>
      </dsp:nvSpPr>
      <dsp:spPr>
        <a:xfrm>
          <a:off x="4225940" y="5269148"/>
          <a:ext cx="2499455" cy="113046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latin typeface="Arial" pitchFamily="34" charset="0"/>
              <a:cs typeface="Arial" pitchFamily="34" charset="0"/>
            </a:rPr>
            <a:t>МОТИВ</a:t>
          </a:r>
          <a:r>
            <a:rPr lang="bg-BG" sz="2000" b="1" kern="1200" dirty="0" smtClean="0">
              <a:latin typeface="Arial" pitchFamily="34" charset="0"/>
              <a:cs typeface="Arial" pitchFamily="34" charset="0"/>
            </a:rPr>
            <a:t>ИРАН</a:t>
          </a:r>
          <a:endParaRPr lang="bg-BG" sz="2000" b="1" kern="1200" dirty="0">
            <a:latin typeface="Arial" pitchFamily="34" charset="0"/>
            <a:cs typeface="Arial" pitchFamily="34" charset="0"/>
          </a:endParaRPr>
        </a:p>
      </dsp:txBody>
      <dsp:txXfrm>
        <a:off x="4225940" y="5269148"/>
        <a:ext cx="2499455" cy="1130463"/>
      </dsp:txXfrm>
    </dsp:sp>
    <dsp:sp modelId="{35EA4EE3-8E9E-48FB-95EF-783D04DC55E6}">
      <dsp:nvSpPr>
        <dsp:cNvPr id="0" name=""/>
        <dsp:cNvSpPr/>
      </dsp:nvSpPr>
      <dsp:spPr>
        <a:xfrm>
          <a:off x="2994865" y="5269148"/>
          <a:ext cx="1119159" cy="113046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 l="-1000" r="-1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2F603E-8696-4881-A814-95877027BB0F}">
      <dsp:nvSpPr>
        <dsp:cNvPr id="0" name=""/>
        <dsp:cNvSpPr/>
      </dsp:nvSpPr>
      <dsp:spPr>
        <a:xfrm rot="5400000">
          <a:off x="281605" y="1682184"/>
          <a:ext cx="844050" cy="1404481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292549C-7F59-4EBF-97A4-6209F3C23230}">
      <dsp:nvSpPr>
        <dsp:cNvPr id="0" name=""/>
        <dsp:cNvSpPr/>
      </dsp:nvSpPr>
      <dsp:spPr>
        <a:xfrm>
          <a:off x="140712" y="2101822"/>
          <a:ext cx="1267973" cy="1111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500" b="0" kern="1200" dirty="0"/>
            <a:t>Подготовка</a:t>
          </a:r>
          <a:endParaRPr lang="bg-BG" sz="1500" b="0" kern="1200" dirty="0"/>
        </a:p>
      </dsp:txBody>
      <dsp:txXfrm>
        <a:off x="140712" y="2101822"/>
        <a:ext cx="1267973" cy="1111453"/>
      </dsp:txXfrm>
    </dsp:sp>
    <dsp:sp modelId="{CCE2D16D-AC27-4253-8F6F-EB74B2573732}">
      <dsp:nvSpPr>
        <dsp:cNvPr id="0" name=""/>
        <dsp:cNvSpPr/>
      </dsp:nvSpPr>
      <dsp:spPr>
        <a:xfrm>
          <a:off x="1169445" y="1578785"/>
          <a:ext cx="239240" cy="239240"/>
        </a:xfrm>
        <a:prstGeom prst="triangle">
          <a:avLst>
            <a:gd name="adj" fmla="val 100000"/>
          </a:avLst>
        </a:prstGeom>
        <a:solidFill>
          <a:schemeClr val="accent5">
            <a:hueOff val="274097"/>
            <a:satOff val="5724"/>
            <a:lumOff val="-327"/>
            <a:alphaOff val="0"/>
          </a:schemeClr>
        </a:solidFill>
        <a:ln w="15875" cap="flat" cmpd="sng" algn="ctr">
          <a:solidFill>
            <a:schemeClr val="accent5">
              <a:hueOff val="274097"/>
              <a:satOff val="5724"/>
              <a:lumOff val="-32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FAAACC3-A2B6-4E78-B595-9B3D250D8685}">
      <dsp:nvSpPr>
        <dsp:cNvPr id="0" name=""/>
        <dsp:cNvSpPr/>
      </dsp:nvSpPr>
      <dsp:spPr>
        <a:xfrm rot="5400000">
          <a:off x="1833852" y="1298079"/>
          <a:ext cx="844050" cy="1404481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548193"/>
            <a:satOff val="11448"/>
            <a:lumOff val="-654"/>
            <a:alphaOff val="0"/>
          </a:schemeClr>
        </a:solidFill>
        <a:ln w="15875" cap="flat" cmpd="sng" algn="ctr">
          <a:solidFill>
            <a:schemeClr val="accent5">
              <a:hueOff val="548193"/>
              <a:satOff val="11448"/>
              <a:lumOff val="-65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6067A15-2A0B-41F9-86A7-8F05FA9CA49E}">
      <dsp:nvSpPr>
        <dsp:cNvPr id="0" name=""/>
        <dsp:cNvSpPr/>
      </dsp:nvSpPr>
      <dsp:spPr>
        <a:xfrm>
          <a:off x="1692959" y="1717716"/>
          <a:ext cx="1267973" cy="1111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500" b="0" kern="1200" dirty="0"/>
            <a:t>Съобщаване на лошите новини</a:t>
          </a:r>
        </a:p>
      </dsp:txBody>
      <dsp:txXfrm>
        <a:off x="1692959" y="1717716"/>
        <a:ext cx="1267973" cy="1111453"/>
      </dsp:txXfrm>
    </dsp:sp>
    <dsp:sp modelId="{3490102F-4BD0-4690-890F-706DBA245813}">
      <dsp:nvSpPr>
        <dsp:cNvPr id="0" name=""/>
        <dsp:cNvSpPr/>
      </dsp:nvSpPr>
      <dsp:spPr>
        <a:xfrm>
          <a:off x="2721692" y="1194680"/>
          <a:ext cx="239240" cy="239240"/>
        </a:xfrm>
        <a:prstGeom prst="triangle">
          <a:avLst>
            <a:gd name="adj" fmla="val 100000"/>
          </a:avLst>
        </a:prstGeom>
        <a:solidFill>
          <a:schemeClr val="accent5">
            <a:hueOff val="822290"/>
            <a:satOff val="17171"/>
            <a:lumOff val="-980"/>
            <a:alphaOff val="0"/>
          </a:schemeClr>
        </a:solidFill>
        <a:ln w="15875" cap="flat" cmpd="sng" algn="ctr">
          <a:solidFill>
            <a:schemeClr val="accent5">
              <a:hueOff val="822290"/>
              <a:satOff val="17171"/>
              <a:lumOff val="-98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AE3FA14-7C10-442A-B696-C16AF386A954}">
      <dsp:nvSpPr>
        <dsp:cNvPr id="0" name=""/>
        <dsp:cNvSpPr/>
      </dsp:nvSpPr>
      <dsp:spPr>
        <a:xfrm rot="5400000">
          <a:off x="3386100" y="913974"/>
          <a:ext cx="844050" cy="1404481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1096387"/>
            <a:satOff val="22895"/>
            <a:lumOff val="-1307"/>
            <a:alphaOff val="0"/>
          </a:schemeClr>
        </a:solidFill>
        <a:ln w="15875" cap="flat" cmpd="sng" algn="ctr">
          <a:solidFill>
            <a:schemeClr val="accent5">
              <a:hueOff val="1096387"/>
              <a:satOff val="22895"/>
              <a:lumOff val="-130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A7E7A38-130A-4D39-86CD-187757F3970D}">
      <dsp:nvSpPr>
        <dsp:cNvPr id="0" name=""/>
        <dsp:cNvSpPr/>
      </dsp:nvSpPr>
      <dsp:spPr>
        <a:xfrm>
          <a:off x="3198463" y="1333611"/>
          <a:ext cx="1361461" cy="1111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altLang="zh-CN" sz="1500" b="0" kern="1200" dirty="0" smtClean="0">
              <a:latin typeface="Arial" pitchFamily="34" charset="0"/>
              <a:cs typeface="Arial" pitchFamily="34" charset="0"/>
            </a:rPr>
            <a:t>Искане на съгласие з</a:t>
          </a:r>
          <a:r>
            <a:rPr lang="en-US" altLang="zh-CN" sz="1500" b="0" kern="1200" dirty="0" smtClean="0">
              <a:latin typeface="Arial" pitchFamily="34" charset="0"/>
              <a:cs typeface="Arial" pitchFamily="34" charset="0"/>
            </a:rPr>
            <a:t>а </a:t>
          </a:r>
          <a:r>
            <a:rPr lang="en-US" altLang="zh-CN" sz="1500" b="0" kern="1200" dirty="0">
              <a:latin typeface="Arial" pitchFamily="34" charset="0"/>
              <a:cs typeface="Arial" pitchFamily="34" charset="0"/>
            </a:rPr>
            <a:t>за донорство</a:t>
          </a:r>
          <a:endParaRPr lang="bg-BG" altLang="zh-CN" sz="1500" b="0" kern="1200" dirty="0">
            <a:latin typeface="Arial" pitchFamily="34" charset="0"/>
            <a:cs typeface="Arial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100" b="0" kern="1200" dirty="0"/>
            <a:t>Причини за отказ</a:t>
          </a:r>
          <a:endParaRPr lang="bg-BG" altLang="zh-CN" sz="1100" b="0" kern="1200" dirty="0">
            <a:latin typeface="Trebuchet MS" pitchFamily="34" charset="0"/>
          </a:endParaRPr>
        </a:p>
      </dsp:txBody>
      <dsp:txXfrm>
        <a:off x="3198463" y="1333611"/>
        <a:ext cx="1361461" cy="1111453"/>
      </dsp:txXfrm>
    </dsp:sp>
    <dsp:sp modelId="{1C8BA075-121D-4FF2-B9B1-F6B5C769B5C4}">
      <dsp:nvSpPr>
        <dsp:cNvPr id="0" name=""/>
        <dsp:cNvSpPr/>
      </dsp:nvSpPr>
      <dsp:spPr>
        <a:xfrm>
          <a:off x="4273940" y="810575"/>
          <a:ext cx="239240" cy="239240"/>
        </a:xfrm>
        <a:prstGeom prst="triangle">
          <a:avLst>
            <a:gd name="adj" fmla="val 100000"/>
          </a:avLst>
        </a:prstGeom>
        <a:solidFill>
          <a:schemeClr val="accent5">
            <a:hueOff val="1370483"/>
            <a:satOff val="28619"/>
            <a:lumOff val="-1634"/>
            <a:alphaOff val="0"/>
          </a:schemeClr>
        </a:solidFill>
        <a:ln w="15875" cap="flat" cmpd="sng" algn="ctr">
          <a:solidFill>
            <a:schemeClr val="accent5">
              <a:hueOff val="1370483"/>
              <a:satOff val="28619"/>
              <a:lumOff val="-163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10E9332-E304-4915-8474-4544D548C867}">
      <dsp:nvSpPr>
        <dsp:cNvPr id="0" name=""/>
        <dsp:cNvSpPr/>
      </dsp:nvSpPr>
      <dsp:spPr>
        <a:xfrm rot="5400000">
          <a:off x="4938347" y="529869"/>
          <a:ext cx="844050" cy="1404481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1644580"/>
            <a:satOff val="34343"/>
            <a:lumOff val="-1961"/>
            <a:alphaOff val="0"/>
          </a:schemeClr>
        </a:solidFill>
        <a:ln w="15875" cap="flat" cmpd="sng" algn="ctr">
          <a:solidFill>
            <a:schemeClr val="accent5">
              <a:hueOff val="1644580"/>
              <a:satOff val="34343"/>
              <a:lumOff val="-196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A3D3208-74C6-491C-8203-9702343D9A6F}">
      <dsp:nvSpPr>
        <dsp:cNvPr id="0" name=""/>
        <dsp:cNvSpPr/>
      </dsp:nvSpPr>
      <dsp:spPr>
        <a:xfrm>
          <a:off x="4797454" y="949506"/>
          <a:ext cx="1267973" cy="1111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500" b="0" kern="1200" dirty="0" err="1" smtClean="0">
              <a:latin typeface="Arial" pitchFamily="34" charset="0"/>
              <a:cs typeface="Arial" pitchFamily="34" charset="0"/>
            </a:rPr>
            <a:t>Социалн</a:t>
          </a:r>
          <a:r>
            <a:rPr lang="bg-BG" altLang="zh-CN" sz="1500" b="0" kern="1200" dirty="0" smtClean="0">
              <a:latin typeface="Arial" pitchFamily="34" charset="0"/>
              <a:cs typeface="Arial" pitchFamily="34" charset="0"/>
            </a:rPr>
            <a:t>о-</a:t>
          </a:r>
          <a:r>
            <a:rPr lang="en-US" altLang="zh-CN" sz="1500" b="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bg-BG" altLang="zh-CN" sz="1500" b="0" kern="1200" dirty="0" smtClean="0">
              <a:latin typeface="Arial" pitchFamily="34" charset="0"/>
              <a:cs typeface="Arial" pitchFamily="34" charset="0"/>
            </a:rPr>
            <a:t>м</a:t>
          </a:r>
          <a:r>
            <a:rPr lang="en-US" altLang="zh-CN" sz="1500" b="0" kern="1200" dirty="0" err="1" smtClean="0">
              <a:latin typeface="Arial" pitchFamily="34" charset="0"/>
              <a:cs typeface="Arial" pitchFamily="34" charset="0"/>
            </a:rPr>
            <a:t>едицинска</a:t>
          </a:r>
          <a:r>
            <a:rPr lang="en-US" altLang="zh-CN" sz="1500" b="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altLang="zh-CN" sz="1500" b="0" kern="1200" dirty="0" err="1">
              <a:latin typeface="Arial" pitchFamily="34" charset="0"/>
              <a:cs typeface="Arial" pitchFamily="34" charset="0"/>
            </a:rPr>
            <a:t>анамнеза</a:t>
          </a:r>
          <a:r>
            <a:rPr lang="en-US" altLang="zh-CN" sz="1500" b="0" kern="1200" dirty="0">
              <a:latin typeface="Arial" pitchFamily="34" charset="0"/>
              <a:cs typeface="Arial" pitchFamily="34" charset="0"/>
            </a:rPr>
            <a:t> </a:t>
          </a:r>
          <a:r>
            <a:rPr lang="en-US" altLang="zh-CN" sz="1500" b="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bg-BG" altLang="zh-CN" sz="1500" b="0" kern="1200" dirty="0" smtClean="0">
              <a:latin typeface="Arial" pitchFamily="34" charset="0"/>
              <a:cs typeface="Arial" pitchFamily="34" charset="0"/>
            </a:rPr>
            <a:t>Б</a:t>
          </a:r>
          <a:r>
            <a:rPr lang="en-US" altLang="zh-CN" sz="1500" b="0" kern="1200" dirty="0" err="1" smtClean="0">
              <a:latin typeface="Arial" pitchFamily="34" charset="0"/>
              <a:cs typeface="Arial" pitchFamily="34" charset="0"/>
            </a:rPr>
            <a:t>иологичен</a:t>
          </a:r>
          <a:r>
            <a:rPr lang="en-US" altLang="zh-CN" sz="1500" b="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altLang="zh-CN" sz="1500" b="0" kern="1200" dirty="0">
              <a:latin typeface="Arial" pitchFamily="34" charset="0"/>
              <a:cs typeface="Arial" pitchFamily="34" charset="0"/>
            </a:rPr>
            <a:t>риск</a:t>
          </a:r>
          <a:endParaRPr lang="bg-BG" sz="1500" b="0" kern="1200" dirty="0">
            <a:latin typeface="Arial" pitchFamily="34" charset="0"/>
            <a:cs typeface="Arial" pitchFamily="34" charset="0"/>
          </a:endParaRPr>
        </a:p>
      </dsp:txBody>
      <dsp:txXfrm>
        <a:off x="4797454" y="949506"/>
        <a:ext cx="1267973" cy="111145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1928DE-68F1-4317-A2E6-19EE5A795F80}">
      <dsp:nvSpPr>
        <dsp:cNvPr id="0" name=""/>
        <dsp:cNvSpPr/>
      </dsp:nvSpPr>
      <dsp:spPr>
        <a:xfrm>
          <a:off x="614381" y="503862"/>
          <a:ext cx="1749937" cy="174993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D8E34B-A124-4051-B662-B0C194C6D667}">
      <dsp:nvSpPr>
        <dsp:cNvPr id="0" name=""/>
        <dsp:cNvSpPr/>
      </dsp:nvSpPr>
      <dsp:spPr>
        <a:xfrm>
          <a:off x="987318" y="876800"/>
          <a:ext cx="1004062" cy="10040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5DBF8B-6ACF-4739-8238-5B0D54E1CE1A}">
      <dsp:nvSpPr>
        <dsp:cNvPr id="0" name=""/>
        <dsp:cNvSpPr/>
      </dsp:nvSpPr>
      <dsp:spPr>
        <a:xfrm>
          <a:off x="54974" y="2798862"/>
          <a:ext cx="286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2400" kern="1200" noProof="0" dirty="0" err="1">
              <a:latin typeface="Arial" pitchFamily="34" charset="0"/>
              <a:cs typeface="Arial" pitchFamily="34" charset="0"/>
            </a:rPr>
            <a:t>Информация</a:t>
          </a:r>
          <a:endParaRPr lang="en-US" sz="2400" kern="1200" noProof="0" dirty="0">
            <a:latin typeface="Arial" pitchFamily="34" charset="0"/>
            <a:cs typeface="Arial" pitchFamily="34" charset="0"/>
          </a:endParaRPr>
        </a:p>
      </dsp:txBody>
      <dsp:txXfrm>
        <a:off x="54974" y="2798862"/>
        <a:ext cx="2868750" cy="720000"/>
      </dsp:txXfrm>
    </dsp:sp>
    <dsp:sp modelId="{DA1E47FF-68D4-4DAB-BC55-B48F5C199025}">
      <dsp:nvSpPr>
        <dsp:cNvPr id="0" name=""/>
        <dsp:cNvSpPr/>
      </dsp:nvSpPr>
      <dsp:spPr>
        <a:xfrm>
          <a:off x="3985162" y="503862"/>
          <a:ext cx="1749937" cy="174993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D2BBAD-9B9C-4403-9449-903FD46F3B65}">
      <dsp:nvSpPr>
        <dsp:cNvPr id="0" name=""/>
        <dsp:cNvSpPr/>
      </dsp:nvSpPr>
      <dsp:spPr>
        <a:xfrm>
          <a:off x="4358099" y="876800"/>
          <a:ext cx="1004062" cy="10040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A3F38C-AF08-479D-972F-985323EE1E56}">
      <dsp:nvSpPr>
        <dsp:cNvPr id="0" name=""/>
        <dsp:cNvSpPr/>
      </dsp:nvSpPr>
      <dsp:spPr>
        <a:xfrm>
          <a:off x="3425756" y="2798862"/>
          <a:ext cx="286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bg-BG" sz="2400" kern="1200" noProof="0" dirty="0" smtClean="0">
              <a:latin typeface="Arial" pitchFamily="34" charset="0"/>
              <a:cs typeface="Arial" pitchFamily="34" charset="0"/>
            </a:rPr>
            <a:t>УСЛОВИЯ НА СРЕДАТА</a:t>
          </a:r>
          <a:endParaRPr lang="en-US" sz="2400" kern="1200" noProof="0" dirty="0">
            <a:latin typeface="Arial" pitchFamily="34" charset="0"/>
            <a:cs typeface="Arial" pitchFamily="34" charset="0"/>
          </a:endParaRPr>
        </a:p>
      </dsp:txBody>
      <dsp:txXfrm>
        <a:off x="3425756" y="2798862"/>
        <a:ext cx="2868750" cy="720000"/>
      </dsp:txXfrm>
    </dsp:sp>
    <dsp:sp modelId="{6BC0B1E8-DDB3-4C6B-A5FE-7F1E074A0A35}">
      <dsp:nvSpPr>
        <dsp:cNvPr id="0" name=""/>
        <dsp:cNvSpPr/>
      </dsp:nvSpPr>
      <dsp:spPr>
        <a:xfrm>
          <a:off x="7355943" y="503862"/>
          <a:ext cx="1749937" cy="174993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AAA847-6CCA-41AB-8D0C-5B33676F6DB0}">
      <dsp:nvSpPr>
        <dsp:cNvPr id="0" name=""/>
        <dsp:cNvSpPr/>
      </dsp:nvSpPr>
      <dsp:spPr>
        <a:xfrm>
          <a:off x="7728881" y="876800"/>
          <a:ext cx="1004062" cy="100406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B98087-2B2D-44DD-864E-CB2C3D7901EE}">
      <dsp:nvSpPr>
        <dsp:cNvPr id="0" name=""/>
        <dsp:cNvSpPr/>
      </dsp:nvSpPr>
      <dsp:spPr>
        <a:xfrm>
          <a:off x="6796537" y="2798862"/>
          <a:ext cx="286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2400" kern="1200" noProof="0" dirty="0" err="1">
              <a:latin typeface="Arial" pitchFamily="34" charset="0"/>
              <a:cs typeface="Arial" pitchFamily="34" charset="0"/>
            </a:rPr>
            <a:t>Подкрепа</a:t>
          </a:r>
          <a:endParaRPr lang="en-US" sz="2400" kern="1200" noProof="0" dirty="0">
            <a:latin typeface="Arial" pitchFamily="34" charset="0"/>
            <a:cs typeface="Arial" pitchFamily="34" charset="0"/>
          </a:endParaRPr>
        </a:p>
      </dsp:txBody>
      <dsp:txXfrm>
        <a:off x="6796537" y="2798862"/>
        <a:ext cx="2868750" cy="7200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7DA484-D232-4A84-A156-7701AB48CBD7}">
      <dsp:nvSpPr>
        <dsp:cNvPr id="0" name=""/>
        <dsp:cNvSpPr/>
      </dsp:nvSpPr>
      <dsp:spPr>
        <a:xfrm>
          <a:off x="1140481" y="0"/>
          <a:ext cx="6182138" cy="6182138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21965E-E3AB-4A87-9C29-7A768E78E1EB}">
      <dsp:nvSpPr>
        <dsp:cNvPr id="0" name=""/>
        <dsp:cNvSpPr/>
      </dsp:nvSpPr>
      <dsp:spPr>
        <a:xfrm>
          <a:off x="1542320" y="401839"/>
          <a:ext cx="2472855" cy="247285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/>
            <a:t>Активно слушане:</a:t>
          </a:r>
          <a:endParaRPr lang="bg-BG" sz="130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bg-BG" sz="1000" kern="1200" smtClean="0"/>
            <a:t> </a:t>
          </a:r>
          <a:r>
            <a:rPr sz="1000" kern="1200" smtClean="0"/>
            <a:t>Разпознаване </a:t>
          </a:r>
          <a:r>
            <a:rPr sz="1000" kern="1200"/>
            <a:t>на емоциите</a:t>
          </a:r>
          <a:endParaRPr lang="bg-BG" sz="100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bg-BG" sz="1000" kern="1200" smtClean="0"/>
            <a:t> </a:t>
          </a:r>
          <a:r>
            <a:rPr sz="1000" kern="1200" smtClean="0"/>
            <a:t>Наблюдаване </a:t>
          </a:r>
          <a:r>
            <a:rPr sz="1000" kern="1200"/>
            <a:t>на реакциите</a:t>
          </a:r>
          <a:endParaRPr lang="bg-BG" sz="100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bg-BG" sz="1000" kern="1200" smtClean="0"/>
            <a:t> </a:t>
          </a:r>
          <a:r>
            <a:rPr sz="1000" kern="1200" smtClean="0"/>
            <a:t>Тълкуване </a:t>
          </a:r>
          <a:r>
            <a:rPr sz="1000" kern="1200"/>
            <a:t>на емоциите и реакциите</a:t>
          </a:r>
          <a:endParaRPr lang="bg-BG" sz="1000" kern="1200"/>
        </a:p>
      </dsp:txBody>
      <dsp:txXfrm>
        <a:off x="1542320" y="401839"/>
        <a:ext cx="2472855" cy="2472855"/>
      </dsp:txXfrm>
    </dsp:sp>
    <dsp:sp modelId="{2294C947-7196-4926-B49A-686E3FE16055}">
      <dsp:nvSpPr>
        <dsp:cNvPr id="0" name=""/>
        <dsp:cNvSpPr/>
      </dsp:nvSpPr>
      <dsp:spPr>
        <a:xfrm>
          <a:off x="4447925" y="401839"/>
          <a:ext cx="2472855" cy="2472855"/>
        </a:xfrm>
        <a:prstGeom prst="roundRect">
          <a:avLst/>
        </a:prstGeom>
        <a:solidFill>
          <a:schemeClr val="accent5">
            <a:hueOff val="548193"/>
            <a:satOff val="11448"/>
            <a:lumOff val="-65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/>
            <a:t>Вербално общуване:</a:t>
          </a:r>
          <a:endParaRPr lang="bg-BG" sz="130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bg-BG" sz="1000" kern="1200" dirty="0" smtClean="0">
              <a:latin typeface="Arial" pitchFamily="34" charset="0"/>
              <a:cs typeface="Arial" pitchFamily="34" charset="0"/>
            </a:rPr>
            <a:t>Опростено</a:t>
          </a:r>
          <a:endParaRPr lang="bg-BG" sz="1000" kern="1200" dirty="0">
            <a:latin typeface="Arial" pitchFamily="34" charset="0"/>
            <a:cs typeface="Arial" pitchFamily="34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bg-BG" sz="1000" kern="1200" dirty="0" smtClean="0">
              <a:latin typeface="Arial" pitchFamily="34" charset="0"/>
              <a:cs typeface="Arial" pitchFamily="34" charset="0"/>
            </a:rPr>
            <a:t>Накратко</a:t>
          </a:r>
          <a:endParaRPr lang="bg-BG" sz="1000" kern="1200" dirty="0">
            <a:latin typeface="Arial" pitchFamily="34" charset="0"/>
            <a:cs typeface="Arial" pitchFamily="34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bg-BG" sz="1000" kern="1200" dirty="0" smtClean="0">
              <a:latin typeface="Arial" pitchFamily="34" charset="0"/>
              <a:cs typeface="Arial" pitchFamily="34" charset="0"/>
            </a:rPr>
            <a:t>С р</a:t>
          </a:r>
          <a:r>
            <a:rPr sz="1000" kern="1200" dirty="0" err="1" smtClean="0">
              <a:latin typeface="Arial" pitchFamily="34" charset="0"/>
              <a:cs typeface="Arial" pitchFamily="34" charset="0"/>
            </a:rPr>
            <a:t>авен</a:t>
          </a:r>
          <a:r>
            <a:rPr sz="1000" kern="1200" dirty="0" smtClean="0">
              <a:latin typeface="Arial" pitchFamily="34" charset="0"/>
              <a:cs typeface="Arial" pitchFamily="34" charset="0"/>
            </a:rPr>
            <a:t> </a:t>
          </a:r>
          <a:r>
            <a:rPr sz="1000" kern="1200" dirty="0" err="1">
              <a:latin typeface="Arial" pitchFamily="34" charset="0"/>
              <a:cs typeface="Arial" pitchFamily="34" charset="0"/>
            </a:rPr>
            <a:t>тон</a:t>
          </a:r>
          <a:endParaRPr lang="bg-BG" sz="1000" kern="1200" dirty="0">
            <a:latin typeface="Arial" pitchFamily="34" charset="0"/>
            <a:cs typeface="Arial" pitchFamily="34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sz="1000" kern="1200" dirty="0" err="1" smtClean="0">
              <a:latin typeface="Arial" pitchFamily="34" charset="0"/>
              <a:cs typeface="Arial" pitchFamily="34" charset="0"/>
            </a:rPr>
            <a:t>Тих</a:t>
          </a:r>
          <a:r>
            <a:rPr sz="1000" kern="1200" dirty="0" smtClean="0">
              <a:latin typeface="Arial" pitchFamily="34" charset="0"/>
              <a:cs typeface="Arial" pitchFamily="34" charset="0"/>
            </a:rPr>
            <a:t> </a:t>
          </a:r>
          <a:r>
            <a:rPr sz="1000" kern="1200" dirty="0" err="1">
              <a:latin typeface="Arial" pitchFamily="34" charset="0"/>
              <a:cs typeface="Arial" pitchFamily="34" charset="0"/>
            </a:rPr>
            <a:t>глас</a:t>
          </a:r>
          <a:endParaRPr lang="bg-BG" sz="1000" kern="1200" dirty="0">
            <a:latin typeface="Arial" pitchFamily="34" charset="0"/>
            <a:cs typeface="Arial" pitchFamily="34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sz="1000" kern="1200" dirty="0" err="1" smtClean="0">
              <a:latin typeface="Arial" pitchFamily="34" charset="0"/>
              <a:cs typeface="Arial" pitchFamily="34" charset="0"/>
            </a:rPr>
            <a:t>Думи</a:t>
          </a:r>
          <a:r>
            <a:rPr sz="1000" kern="1200" dirty="0">
              <a:latin typeface="Arial" pitchFamily="34" charset="0"/>
              <a:cs typeface="Arial" pitchFamily="34" charset="0"/>
            </a:rPr>
            <a:t>, </a:t>
          </a:r>
          <a:r>
            <a:rPr sz="1000" kern="1200" dirty="0" err="1">
              <a:latin typeface="Arial" pitchFamily="34" charset="0"/>
              <a:cs typeface="Arial" pitchFamily="34" charset="0"/>
            </a:rPr>
            <a:t>които</a:t>
          </a:r>
          <a:r>
            <a:rPr sz="1000" kern="1200" dirty="0">
              <a:latin typeface="Arial" pitchFamily="34" charset="0"/>
              <a:cs typeface="Arial" pitchFamily="34" charset="0"/>
            </a:rPr>
            <a:t> </a:t>
          </a:r>
          <a:r>
            <a:rPr lang="bg-BG" sz="1000" kern="1200" dirty="0" smtClean="0">
              <a:latin typeface="Arial" pitchFamily="34" charset="0"/>
              <a:cs typeface="Arial" pitchFamily="34" charset="0"/>
            </a:rPr>
            <a:t>ще </a:t>
          </a:r>
          <a:r>
            <a:rPr sz="1000" kern="1200" dirty="0" err="1" smtClean="0">
              <a:latin typeface="Arial" pitchFamily="34" charset="0"/>
              <a:cs typeface="Arial" pitchFamily="34" charset="0"/>
            </a:rPr>
            <a:t>използвате</a:t>
          </a:r>
          <a:endParaRPr lang="bg-BG" sz="1000" kern="1200" dirty="0">
            <a:latin typeface="Arial" pitchFamily="34" charset="0"/>
            <a:cs typeface="Arial" pitchFamily="34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bg-BG" sz="1000" kern="1200" dirty="0" smtClean="0">
              <a:latin typeface="Arial" pitchFamily="34" charset="0"/>
              <a:cs typeface="Arial" pitchFamily="34" charset="0"/>
            </a:rPr>
            <a:t> </a:t>
          </a:r>
          <a:r>
            <a:rPr sz="1000" kern="1200" dirty="0" err="1" smtClean="0">
              <a:latin typeface="Arial" pitchFamily="34" charset="0"/>
              <a:cs typeface="Arial" pitchFamily="34" charset="0"/>
            </a:rPr>
            <a:t>Фрази</a:t>
          </a:r>
          <a:endParaRPr lang="bg-BG" sz="1000" kern="1200" dirty="0">
            <a:latin typeface="Arial" pitchFamily="34" charset="0"/>
            <a:cs typeface="Arial" pitchFamily="34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bg-BG" sz="1000" kern="1200" dirty="0" smtClean="0">
              <a:latin typeface="Arial" pitchFamily="34" charset="0"/>
              <a:cs typeface="Arial" pitchFamily="34" charset="0"/>
            </a:rPr>
            <a:t> </a:t>
          </a:r>
          <a:r>
            <a:rPr sz="1000" kern="1200" dirty="0" err="1" smtClean="0">
              <a:latin typeface="Arial" pitchFamily="34" charset="0"/>
              <a:cs typeface="Arial" pitchFamily="34" charset="0"/>
            </a:rPr>
            <a:t>Метафори</a:t>
          </a:r>
          <a:endParaRPr lang="bg-BG" sz="1000" kern="1200" dirty="0">
            <a:latin typeface="Arial" pitchFamily="34" charset="0"/>
            <a:cs typeface="Arial" pitchFamily="34" charset="0"/>
          </a:endParaRPr>
        </a:p>
      </dsp:txBody>
      <dsp:txXfrm>
        <a:off x="4447925" y="401839"/>
        <a:ext cx="2472855" cy="2472855"/>
      </dsp:txXfrm>
    </dsp:sp>
    <dsp:sp modelId="{C280E46F-E676-4B48-BA23-09F4243AF9CE}">
      <dsp:nvSpPr>
        <dsp:cNvPr id="0" name=""/>
        <dsp:cNvSpPr/>
      </dsp:nvSpPr>
      <dsp:spPr>
        <a:xfrm>
          <a:off x="1542320" y="3307444"/>
          <a:ext cx="2472855" cy="2472855"/>
        </a:xfrm>
        <a:prstGeom prst="roundRect">
          <a:avLst/>
        </a:prstGeom>
        <a:solidFill>
          <a:schemeClr val="accent5">
            <a:hueOff val="1096387"/>
            <a:satOff val="22895"/>
            <a:lumOff val="-130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/>
            <a:t>Невербално общуване</a:t>
          </a:r>
          <a:endParaRPr lang="bg-BG" sz="13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bg-BG" sz="1000" kern="1200" dirty="0" smtClean="0">
              <a:latin typeface="Arial" pitchFamily="34" charset="0"/>
              <a:cs typeface="Arial" pitchFamily="34" charset="0"/>
            </a:rPr>
            <a:t> </a:t>
          </a:r>
          <a:r>
            <a:rPr sz="1000" kern="1200" dirty="0" err="1" smtClean="0">
              <a:latin typeface="Arial" pitchFamily="34" charset="0"/>
              <a:cs typeface="Arial" pitchFamily="34" charset="0"/>
            </a:rPr>
            <a:t>Позиция</a:t>
          </a:r>
          <a:r>
            <a:rPr sz="1000" kern="1200" dirty="0" smtClean="0">
              <a:latin typeface="Arial" pitchFamily="34" charset="0"/>
              <a:cs typeface="Arial" pitchFamily="34" charset="0"/>
            </a:rPr>
            <a:t> </a:t>
          </a:r>
          <a:r>
            <a:rPr sz="1000" kern="1200" dirty="0" err="1">
              <a:latin typeface="Arial" pitchFamily="34" charset="0"/>
              <a:cs typeface="Arial" pitchFamily="34" charset="0"/>
            </a:rPr>
            <a:t>на</a:t>
          </a:r>
          <a:r>
            <a:rPr sz="1000" kern="1200" dirty="0">
              <a:latin typeface="Arial" pitchFamily="34" charset="0"/>
              <a:cs typeface="Arial" pitchFamily="34" charset="0"/>
            </a:rPr>
            <a:t> </a:t>
          </a:r>
          <a:r>
            <a:rPr sz="1000" kern="1200" dirty="0" err="1">
              <a:latin typeface="Arial" pitchFamily="34" charset="0"/>
              <a:cs typeface="Arial" pitchFamily="34" charset="0"/>
            </a:rPr>
            <a:t>тялото</a:t>
          </a:r>
          <a:r>
            <a:rPr sz="1000" kern="1200" dirty="0">
              <a:latin typeface="Arial" pitchFamily="34" charset="0"/>
              <a:cs typeface="Arial" pitchFamily="34" charset="0"/>
            </a:rPr>
            <a:t>: </a:t>
          </a:r>
          <a:r>
            <a:rPr sz="1000" kern="1200" dirty="0" err="1">
              <a:latin typeface="Arial" pitchFamily="34" charset="0"/>
              <a:cs typeface="Arial" pitchFamily="34" charset="0"/>
            </a:rPr>
            <a:t>ръцете</a:t>
          </a:r>
          <a:r>
            <a:rPr sz="1000" kern="1200" dirty="0">
              <a:latin typeface="Arial" pitchFamily="34" charset="0"/>
              <a:cs typeface="Arial" pitchFamily="34" charset="0"/>
            </a:rPr>
            <a:t> </a:t>
          </a:r>
          <a:r>
            <a:rPr sz="1000" kern="1200" dirty="0" err="1">
              <a:latin typeface="Arial" pitchFamily="34" charset="0"/>
              <a:cs typeface="Arial" pitchFamily="34" charset="0"/>
            </a:rPr>
            <a:t>сочат</a:t>
          </a:r>
          <a:r>
            <a:rPr sz="1000" kern="1200" dirty="0">
              <a:latin typeface="Arial" pitchFamily="34" charset="0"/>
              <a:cs typeface="Arial" pitchFamily="34" charset="0"/>
            </a:rPr>
            <a:t> </a:t>
          </a:r>
          <a:r>
            <a:rPr sz="1000" kern="1200" dirty="0" err="1">
              <a:latin typeface="Arial" pitchFamily="34" charset="0"/>
              <a:cs typeface="Arial" pitchFamily="34" charset="0"/>
            </a:rPr>
            <a:t>надолу</a:t>
          </a:r>
          <a:r>
            <a:rPr sz="1000" kern="1200" dirty="0">
              <a:latin typeface="Arial" pitchFamily="34" charset="0"/>
              <a:cs typeface="Arial" pitchFamily="34" charset="0"/>
            </a:rPr>
            <a:t>, </a:t>
          </a:r>
          <a:r>
            <a:rPr sz="1000" kern="1200" dirty="0" err="1">
              <a:latin typeface="Arial" pitchFamily="34" charset="0"/>
              <a:cs typeface="Arial" pitchFamily="34" charset="0"/>
            </a:rPr>
            <a:t>далните</a:t>
          </a:r>
          <a:r>
            <a:rPr sz="1000" kern="1200" dirty="0">
              <a:latin typeface="Arial" pitchFamily="34" charset="0"/>
              <a:cs typeface="Arial" pitchFamily="34" charset="0"/>
            </a:rPr>
            <a:t> </a:t>
          </a:r>
          <a:r>
            <a:rPr sz="1000" kern="1200" dirty="0" err="1">
              <a:latin typeface="Arial" pitchFamily="34" charset="0"/>
              <a:cs typeface="Arial" pitchFamily="34" charset="0"/>
            </a:rPr>
            <a:t>се</a:t>
          </a:r>
          <a:r>
            <a:rPr sz="1000" kern="1200" dirty="0">
              <a:latin typeface="Arial" pitchFamily="34" charset="0"/>
              <a:cs typeface="Arial" pitchFamily="34" charset="0"/>
            </a:rPr>
            <a:t> </a:t>
          </a:r>
          <a:r>
            <a:rPr sz="1000" kern="1200" dirty="0" err="1">
              <a:latin typeface="Arial" pitchFamily="34" charset="0"/>
              <a:cs typeface="Arial" pitchFamily="34" charset="0"/>
            </a:rPr>
            <a:t>обърнати</a:t>
          </a:r>
          <a:r>
            <a:rPr sz="1000" kern="1200" dirty="0">
              <a:latin typeface="Arial" pitchFamily="34" charset="0"/>
              <a:cs typeface="Arial" pitchFamily="34" charset="0"/>
            </a:rPr>
            <a:t> </a:t>
          </a:r>
          <a:r>
            <a:rPr sz="1000" kern="1200" dirty="0" err="1">
              <a:latin typeface="Arial" pitchFamily="34" charset="0"/>
              <a:cs typeface="Arial" pitchFamily="34" charset="0"/>
            </a:rPr>
            <a:t>нагоре</a:t>
          </a:r>
          <a:r>
            <a:rPr sz="1000" kern="1200" dirty="0">
              <a:latin typeface="Arial" pitchFamily="34" charset="0"/>
              <a:cs typeface="Arial" pitchFamily="34" charset="0"/>
            </a:rPr>
            <a:t>, </a:t>
          </a:r>
          <a:r>
            <a:rPr sz="1000" kern="1200" dirty="0" err="1">
              <a:latin typeface="Arial" pitchFamily="34" charset="0"/>
              <a:cs typeface="Arial" pitchFamily="34" charset="0"/>
            </a:rPr>
            <a:t>без</a:t>
          </a:r>
          <a:r>
            <a:rPr sz="1000" kern="1200" dirty="0">
              <a:latin typeface="Arial" pitchFamily="34" charset="0"/>
              <a:cs typeface="Arial" pitchFamily="34" charset="0"/>
            </a:rPr>
            <a:t> </a:t>
          </a:r>
          <a:r>
            <a:rPr sz="1000" kern="1200" dirty="0" err="1">
              <a:latin typeface="Arial" pitchFamily="34" charset="0"/>
              <a:cs typeface="Arial" pitchFamily="34" charset="0"/>
            </a:rPr>
            <a:t>кръстосване</a:t>
          </a:r>
          <a:r>
            <a:rPr sz="1000" kern="1200" dirty="0">
              <a:latin typeface="Arial" pitchFamily="34" charset="0"/>
              <a:cs typeface="Arial" pitchFamily="34" charset="0"/>
            </a:rPr>
            <a:t> </a:t>
          </a:r>
          <a:r>
            <a:rPr sz="1000" kern="1200" dirty="0" err="1">
              <a:latin typeface="Arial" pitchFamily="34" charset="0"/>
              <a:cs typeface="Arial" pitchFamily="34" charset="0"/>
            </a:rPr>
            <a:t>на</a:t>
          </a:r>
          <a:r>
            <a:rPr sz="1000" kern="1200" dirty="0">
              <a:latin typeface="Arial" pitchFamily="34" charset="0"/>
              <a:cs typeface="Arial" pitchFamily="34" charset="0"/>
            </a:rPr>
            <a:t> </a:t>
          </a:r>
          <a:r>
            <a:rPr sz="1000" kern="1200" dirty="0" err="1">
              <a:latin typeface="Arial" pitchFamily="34" charset="0"/>
              <a:cs typeface="Arial" pitchFamily="34" charset="0"/>
            </a:rPr>
            <a:t>краката</a:t>
          </a:r>
          <a:r>
            <a:rPr sz="1000" kern="1200" dirty="0">
              <a:latin typeface="Arial" pitchFamily="34" charset="0"/>
              <a:cs typeface="Arial" pitchFamily="34" charset="0"/>
            </a:rPr>
            <a:t> (=</a:t>
          </a:r>
          <a:r>
            <a:rPr sz="1000" kern="1200" dirty="0" err="1">
              <a:latin typeface="Arial" pitchFamily="34" charset="0"/>
              <a:cs typeface="Arial" pitchFamily="34" charset="0"/>
            </a:rPr>
            <a:t>близост</a:t>
          </a:r>
          <a:r>
            <a:rPr sz="1000" kern="1200" dirty="0">
              <a:latin typeface="Arial" pitchFamily="34" charset="0"/>
              <a:cs typeface="Arial" pitchFamily="34" charset="0"/>
            </a:rPr>
            <a:t>)</a:t>
          </a:r>
          <a:endParaRPr lang="bg-BG" sz="1000" kern="1200" dirty="0">
            <a:latin typeface="Arial" pitchFamily="34" charset="0"/>
            <a:cs typeface="Arial" pitchFamily="34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bg-BG" sz="1000" kern="1200" dirty="0" smtClean="0">
              <a:latin typeface="Arial" pitchFamily="34" charset="0"/>
              <a:cs typeface="Arial" pitchFamily="34" charset="0"/>
            </a:rPr>
            <a:t> </a:t>
          </a:r>
          <a:r>
            <a:rPr sz="1000" kern="1200" dirty="0" err="1" smtClean="0">
              <a:latin typeface="Arial" pitchFamily="34" charset="0"/>
              <a:cs typeface="Arial" pitchFamily="34" charset="0"/>
            </a:rPr>
            <a:t>Контакт</a:t>
          </a:r>
          <a:r>
            <a:rPr sz="1000" kern="1200" dirty="0" smtClean="0">
              <a:latin typeface="Arial" pitchFamily="34" charset="0"/>
              <a:cs typeface="Arial" pitchFamily="34" charset="0"/>
            </a:rPr>
            <a:t> с </a:t>
          </a:r>
          <a:r>
            <a:rPr sz="1000" kern="1200" dirty="0" err="1" smtClean="0">
              <a:latin typeface="Arial" pitchFamily="34" charset="0"/>
              <a:cs typeface="Arial" pitchFamily="34" charset="0"/>
            </a:rPr>
            <a:t>очи</a:t>
          </a:r>
          <a:r>
            <a:rPr sz="1000" kern="1200" dirty="0" smtClean="0">
              <a:latin typeface="Arial" pitchFamily="34" charset="0"/>
              <a:cs typeface="Arial" pitchFamily="34" charset="0"/>
            </a:rPr>
            <a:t> (=</a:t>
          </a:r>
          <a:r>
            <a:rPr sz="1000" kern="1200" dirty="0" err="1">
              <a:latin typeface="Arial" pitchFamily="34" charset="0"/>
              <a:cs typeface="Arial" pitchFamily="34" charset="0"/>
            </a:rPr>
            <a:t>откровеност</a:t>
          </a:r>
          <a:r>
            <a:rPr sz="1000" kern="1200" dirty="0">
              <a:latin typeface="Arial" pitchFamily="34" charset="0"/>
              <a:cs typeface="Arial" pitchFamily="34" charset="0"/>
            </a:rPr>
            <a:t>)</a:t>
          </a:r>
          <a:endParaRPr lang="bg-BG" sz="1000" kern="1200" dirty="0">
            <a:latin typeface="Arial" pitchFamily="34" charset="0"/>
            <a:cs typeface="Arial" pitchFamily="34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bg-BG" sz="1000" kern="1200" dirty="0" smtClean="0">
              <a:latin typeface="Arial" pitchFamily="34" charset="0"/>
              <a:cs typeface="Arial" pitchFamily="34" charset="0"/>
            </a:rPr>
            <a:t> </a:t>
          </a:r>
          <a:r>
            <a:rPr sz="1000" kern="1200" dirty="0" err="1" smtClean="0">
              <a:latin typeface="Arial" pitchFamily="34" charset="0"/>
              <a:cs typeface="Arial" pitchFamily="34" charset="0"/>
            </a:rPr>
            <a:t>Бавни</a:t>
          </a:r>
          <a:r>
            <a:rPr sz="1000" kern="1200" dirty="0" smtClean="0">
              <a:latin typeface="Arial" pitchFamily="34" charset="0"/>
              <a:cs typeface="Arial" pitchFamily="34" charset="0"/>
            </a:rPr>
            <a:t> </a:t>
          </a:r>
          <a:r>
            <a:rPr sz="1000" kern="1200" dirty="0" err="1">
              <a:latin typeface="Arial" pitchFamily="34" charset="0"/>
              <a:cs typeface="Arial" pitchFamily="34" charset="0"/>
            </a:rPr>
            <a:t>движения</a:t>
          </a:r>
          <a:endParaRPr lang="bg-BG" sz="1000" kern="1200" dirty="0">
            <a:latin typeface="Arial" pitchFamily="34" charset="0"/>
            <a:cs typeface="Arial" pitchFamily="34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bg-BG" sz="1000" kern="1200" dirty="0" smtClean="0">
              <a:latin typeface="Arial" pitchFamily="34" charset="0"/>
              <a:cs typeface="Arial" pitchFamily="34" charset="0"/>
            </a:rPr>
            <a:t> </a:t>
          </a:r>
          <a:r>
            <a:rPr sz="1000" kern="1200" dirty="0" err="1" smtClean="0">
              <a:latin typeface="Arial" pitchFamily="34" charset="0"/>
              <a:cs typeface="Arial" pitchFamily="34" charset="0"/>
            </a:rPr>
            <a:t>На</a:t>
          </a:r>
          <a:r>
            <a:rPr sz="1000" kern="1200" dirty="0" smtClean="0">
              <a:latin typeface="Arial" pitchFamily="34" charset="0"/>
              <a:cs typeface="Arial" pitchFamily="34" charset="0"/>
            </a:rPr>
            <a:t> </a:t>
          </a:r>
          <a:r>
            <a:rPr sz="1000" kern="1200" dirty="0" err="1">
              <a:latin typeface="Arial" pitchFamily="34" charset="0"/>
              <a:cs typeface="Arial" pitchFamily="34" charset="0"/>
            </a:rPr>
            <a:t>същото</a:t>
          </a:r>
          <a:r>
            <a:rPr sz="1000" kern="1200" dirty="0">
              <a:latin typeface="Arial" pitchFamily="34" charset="0"/>
              <a:cs typeface="Arial" pitchFamily="34" charset="0"/>
            </a:rPr>
            <a:t> </a:t>
          </a:r>
          <a:r>
            <a:rPr sz="1000" kern="1200" dirty="0" err="1">
              <a:latin typeface="Arial" pitchFamily="34" charset="0"/>
              <a:cs typeface="Arial" pitchFamily="34" charset="0"/>
            </a:rPr>
            <a:t>ниво</a:t>
          </a:r>
          <a:r>
            <a:rPr sz="1000" kern="1200" dirty="0">
              <a:latin typeface="Arial" pitchFamily="34" charset="0"/>
              <a:cs typeface="Arial" pitchFamily="34" charset="0"/>
            </a:rPr>
            <a:t> </a:t>
          </a:r>
          <a:r>
            <a:rPr sz="1000" kern="1200" dirty="0" err="1">
              <a:latin typeface="Arial" pitchFamily="34" charset="0"/>
              <a:cs typeface="Arial" pitchFamily="34" charset="0"/>
            </a:rPr>
            <a:t>като</a:t>
          </a:r>
          <a:r>
            <a:rPr sz="1000" kern="1200" dirty="0">
              <a:latin typeface="Arial" pitchFamily="34" charset="0"/>
              <a:cs typeface="Arial" pitchFamily="34" charset="0"/>
            </a:rPr>
            <a:t> </a:t>
          </a:r>
          <a:r>
            <a:rPr sz="1000" kern="1200" dirty="0" err="1">
              <a:latin typeface="Arial" pitchFamily="34" charset="0"/>
              <a:cs typeface="Arial" pitchFamily="34" charset="0"/>
            </a:rPr>
            <a:t>събеседника</a:t>
          </a:r>
          <a:endParaRPr lang="bg-BG" sz="1000" kern="1200" dirty="0">
            <a:latin typeface="Arial" pitchFamily="34" charset="0"/>
            <a:cs typeface="Arial" pitchFamily="34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bg-BG" sz="1000" kern="1200" dirty="0" smtClean="0">
              <a:latin typeface="Arial" pitchFamily="34" charset="0"/>
              <a:cs typeface="Arial" pitchFamily="34" charset="0"/>
            </a:rPr>
            <a:t> </a:t>
          </a:r>
          <a:r>
            <a:rPr sz="1000" kern="1200" dirty="0" err="1" smtClean="0">
              <a:latin typeface="Arial" pitchFamily="34" charset="0"/>
              <a:cs typeface="Arial" pitchFamily="34" charset="0"/>
            </a:rPr>
            <a:t>Докосване</a:t>
          </a:r>
          <a:r>
            <a:rPr sz="1000" kern="1200" dirty="0" smtClean="0">
              <a:latin typeface="Arial" pitchFamily="34" charset="0"/>
              <a:cs typeface="Arial" pitchFamily="34" charset="0"/>
            </a:rPr>
            <a:t> </a:t>
          </a:r>
          <a:r>
            <a:rPr sz="1000" kern="1200" dirty="0">
              <a:latin typeface="Arial" pitchFamily="34" charset="0"/>
              <a:cs typeface="Arial" pitchFamily="34" charset="0"/>
            </a:rPr>
            <a:t>(</a:t>
          </a:r>
          <a:r>
            <a:rPr sz="1000" kern="1200" dirty="0" err="1">
              <a:latin typeface="Arial" pitchFamily="34" charset="0"/>
              <a:cs typeface="Arial" pitchFamily="34" charset="0"/>
            </a:rPr>
            <a:t>или</a:t>
          </a:r>
          <a:r>
            <a:rPr sz="1000" kern="1200" dirty="0">
              <a:latin typeface="Arial" pitchFamily="34" charset="0"/>
              <a:cs typeface="Arial" pitchFamily="34" charset="0"/>
            </a:rPr>
            <a:t> </a:t>
          </a:r>
          <a:r>
            <a:rPr sz="1000" kern="1200" dirty="0" err="1">
              <a:latin typeface="Arial" pitchFamily="34" charset="0"/>
              <a:cs typeface="Arial" pitchFamily="34" charset="0"/>
            </a:rPr>
            <a:t>не</a:t>
          </a:r>
          <a:r>
            <a:rPr sz="1000" kern="1200" dirty="0">
              <a:latin typeface="Arial" pitchFamily="34" charset="0"/>
              <a:cs typeface="Arial" pitchFamily="34" charset="0"/>
            </a:rPr>
            <a:t>) (=</a:t>
          </a:r>
          <a:r>
            <a:rPr sz="1000" kern="1200" dirty="0" err="1">
              <a:latin typeface="Arial" pitchFamily="34" charset="0"/>
              <a:cs typeface="Arial" pitchFamily="34" charset="0"/>
            </a:rPr>
            <a:t>подкрепа</a:t>
          </a:r>
          <a:r>
            <a:rPr sz="1000" kern="1200" dirty="0">
              <a:latin typeface="Arial" pitchFamily="34" charset="0"/>
              <a:cs typeface="Arial" pitchFamily="34" charset="0"/>
            </a:rPr>
            <a:t>)</a:t>
          </a:r>
          <a:endParaRPr lang="bg-BG" sz="1000" kern="1200" dirty="0">
            <a:latin typeface="Arial" pitchFamily="34" charset="0"/>
            <a:cs typeface="Arial" pitchFamily="34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bg-BG" sz="1000" kern="1200" dirty="0" smtClean="0">
              <a:latin typeface="Arial" pitchFamily="34" charset="0"/>
              <a:cs typeface="Arial" pitchFamily="34" charset="0"/>
            </a:rPr>
            <a:t> Мълчание </a:t>
          </a:r>
          <a:r>
            <a:rPr sz="1000" kern="1200" dirty="0" smtClean="0">
              <a:latin typeface="Arial" pitchFamily="34" charset="0"/>
              <a:cs typeface="Arial" pitchFamily="34" charset="0"/>
            </a:rPr>
            <a:t>(=</a:t>
          </a:r>
          <a:r>
            <a:rPr sz="1000" kern="1200" dirty="0" err="1">
              <a:latin typeface="Arial" pitchFamily="34" charset="0"/>
              <a:cs typeface="Arial" pitchFamily="34" charset="0"/>
            </a:rPr>
            <a:t>уважение</a:t>
          </a:r>
          <a:r>
            <a:rPr sz="1000" kern="1200" dirty="0">
              <a:latin typeface="Arial" pitchFamily="34" charset="0"/>
              <a:cs typeface="Arial" pitchFamily="34" charset="0"/>
            </a:rPr>
            <a:t>)</a:t>
          </a:r>
          <a:endParaRPr lang="bg-BG" sz="1000" kern="1200" dirty="0">
            <a:latin typeface="Arial" pitchFamily="34" charset="0"/>
            <a:cs typeface="Arial" pitchFamily="34" charset="0"/>
          </a:endParaRPr>
        </a:p>
      </dsp:txBody>
      <dsp:txXfrm>
        <a:off x="1542320" y="3307444"/>
        <a:ext cx="2472855" cy="2472855"/>
      </dsp:txXfrm>
    </dsp:sp>
    <dsp:sp modelId="{D7798495-B4BE-47B3-A965-702A09642439}">
      <dsp:nvSpPr>
        <dsp:cNvPr id="0" name=""/>
        <dsp:cNvSpPr/>
      </dsp:nvSpPr>
      <dsp:spPr>
        <a:xfrm>
          <a:off x="4447925" y="3307444"/>
          <a:ext cx="2472855" cy="2472855"/>
        </a:xfrm>
        <a:prstGeom prst="roundRect">
          <a:avLst/>
        </a:prstGeom>
        <a:solidFill>
          <a:schemeClr val="accent5">
            <a:hueOff val="1644580"/>
            <a:satOff val="34343"/>
            <a:lumOff val="-196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/>
            <a:t>Отразяване на емоциите </a:t>
          </a:r>
          <a:endParaRPr lang="bg-BG" sz="130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bg-BG" sz="1000" kern="1200" dirty="0" smtClean="0"/>
            <a:t> </a:t>
          </a:r>
          <a:r>
            <a:rPr sz="1000" kern="1200" dirty="0" err="1" smtClean="0">
              <a:latin typeface="Arial" pitchFamily="34" charset="0"/>
              <a:cs typeface="Arial" pitchFamily="34" charset="0"/>
            </a:rPr>
            <a:t>Назовете</a:t>
          </a:r>
          <a:r>
            <a:rPr sz="1000" kern="1200" dirty="0" smtClean="0">
              <a:latin typeface="Arial" pitchFamily="34" charset="0"/>
              <a:cs typeface="Arial" pitchFamily="34" charset="0"/>
            </a:rPr>
            <a:t> </a:t>
          </a:r>
          <a:r>
            <a:rPr sz="1000" kern="1200" dirty="0" err="1">
              <a:latin typeface="Arial" pitchFamily="34" charset="0"/>
              <a:cs typeface="Arial" pitchFamily="34" charset="0"/>
            </a:rPr>
            <a:t>емоциите</a:t>
          </a:r>
          <a:endParaRPr lang="bg-BG" sz="1000" kern="1200" dirty="0">
            <a:latin typeface="Arial" pitchFamily="34" charset="0"/>
            <a:cs typeface="Arial" pitchFamily="34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bg-BG" sz="1000" kern="1200" dirty="0" smtClean="0">
              <a:latin typeface="Arial" pitchFamily="34" charset="0"/>
              <a:cs typeface="Arial" pitchFamily="34" charset="0"/>
            </a:rPr>
            <a:t> </a:t>
          </a:r>
          <a:r>
            <a:rPr sz="1000" kern="1200" dirty="0" err="1" smtClean="0">
              <a:latin typeface="Arial" pitchFamily="34" charset="0"/>
              <a:cs typeface="Arial" pitchFamily="34" charset="0"/>
            </a:rPr>
            <a:t>Намалете</a:t>
          </a:r>
          <a:r>
            <a:rPr sz="1000" kern="1200" dirty="0" smtClean="0">
              <a:latin typeface="Arial" pitchFamily="34" charset="0"/>
              <a:cs typeface="Arial" pitchFamily="34" charset="0"/>
            </a:rPr>
            <a:t> </a:t>
          </a:r>
          <a:r>
            <a:rPr sz="1000" kern="1200" dirty="0" err="1">
              <a:latin typeface="Arial" pitchFamily="34" charset="0"/>
              <a:cs typeface="Arial" pitchFamily="34" charset="0"/>
            </a:rPr>
            <a:t>реакциите</a:t>
          </a:r>
          <a:r>
            <a:rPr sz="1000" kern="1200" dirty="0">
              <a:latin typeface="Arial" pitchFamily="34" charset="0"/>
              <a:cs typeface="Arial" pitchFamily="34" charset="0"/>
            </a:rPr>
            <a:t> и </a:t>
          </a:r>
          <a:r>
            <a:rPr sz="1000" kern="1200" dirty="0" err="1">
              <a:latin typeface="Arial" pitchFamily="34" charset="0"/>
              <a:cs typeface="Arial" pitchFamily="34" charset="0"/>
            </a:rPr>
            <a:t>напрегнатостта</a:t>
          </a:r>
          <a:endParaRPr lang="bg-BG" sz="1000" kern="1200" dirty="0">
            <a:latin typeface="Arial" pitchFamily="34" charset="0"/>
            <a:cs typeface="Arial" pitchFamily="34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bg-BG" sz="1000" kern="1200" dirty="0" smtClean="0">
              <a:latin typeface="Arial" pitchFamily="34" charset="0"/>
              <a:cs typeface="Arial" pitchFamily="34" charset="0"/>
            </a:rPr>
            <a:t> Помогнете да се избегне </a:t>
          </a:r>
          <a:r>
            <a:rPr sz="1000" kern="1200" dirty="0" err="1" smtClean="0">
              <a:latin typeface="Arial" pitchFamily="34" charset="0"/>
              <a:cs typeface="Arial" pitchFamily="34" charset="0"/>
            </a:rPr>
            <a:t>чувство</a:t>
          </a:r>
          <a:r>
            <a:rPr sz="1000" kern="1200" dirty="0" smtClean="0">
              <a:latin typeface="Arial" pitchFamily="34" charset="0"/>
              <a:cs typeface="Arial" pitchFamily="34" charset="0"/>
            </a:rPr>
            <a:t> </a:t>
          </a:r>
          <a:r>
            <a:rPr sz="1000" kern="1200" dirty="0" err="1">
              <a:latin typeface="Arial" pitchFamily="34" charset="0"/>
              <a:cs typeface="Arial" pitchFamily="34" charset="0"/>
            </a:rPr>
            <a:t>за</a:t>
          </a:r>
          <a:r>
            <a:rPr sz="1000" kern="1200" dirty="0">
              <a:latin typeface="Arial" pitchFamily="34" charset="0"/>
              <a:cs typeface="Arial" pitchFamily="34" charset="0"/>
            </a:rPr>
            <a:t> </a:t>
          </a:r>
          <a:r>
            <a:rPr sz="1000" kern="1200" dirty="0" err="1">
              <a:latin typeface="Arial" pitchFamily="34" charset="0"/>
              <a:cs typeface="Arial" pitchFamily="34" charset="0"/>
            </a:rPr>
            <a:t>вина</a:t>
          </a:r>
          <a:endParaRPr lang="bg-BG" sz="1000" kern="1200" dirty="0">
            <a:latin typeface="Arial" pitchFamily="34" charset="0"/>
            <a:cs typeface="Arial" pitchFamily="34" charset="0"/>
          </a:endParaRPr>
        </a:p>
      </dsp:txBody>
      <dsp:txXfrm>
        <a:off x="4447925" y="3307444"/>
        <a:ext cx="2472855" cy="247285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734579-65C4-4C48-A4FE-B654D8CD9675}">
      <dsp:nvSpPr>
        <dsp:cNvPr id="0" name=""/>
        <dsp:cNvSpPr/>
      </dsp:nvSpPr>
      <dsp:spPr>
        <a:xfrm>
          <a:off x="614381" y="503862"/>
          <a:ext cx="1749937" cy="174993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9C8F4C-EBBC-4694-8102-2073E3859F7E}">
      <dsp:nvSpPr>
        <dsp:cNvPr id="0" name=""/>
        <dsp:cNvSpPr/>
      </dsp:nvSpPr>
      <dsp:spPr>
        <a:xfrm>
          <a:off x="987318" y="876800"/>
          <a:ext cx="1004062" cy="10040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E76E88-701A-4CD6-B82A-590A37C16EF2}">
      <dsp:nvSpPr>
        <dsp:cNvPr id="0" name=""/>
        <dsp:cNvSpPr/>
      </dsp:nvSpPr>
      <dsp:spPr>
        <a:xfrm>
          <a:off x="54974" y="2798862"/>
          <a:ext cx="286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sz="2200" kern="1200"/>
            <a:t>Обявете СМЪРТТА</a:t>
          </a:r>
          <a:endParaRPr lang="bg-BG" sz="2200" kern="1200" dirty="0"/>
        </a:p>
      </dsp:txBody>
      <dsp:txXfrm>
        <a:off x="54974" y="2798862"/>
        <a:ext cx="2868750" cy="720000"/>
      </dsp:txXfrm>
    </dsp:sp>
    <dsp:sp modelId="{5F82FCB4-1DE2-4332-8E4A-EF2FD8F5DE5D}">
      <dsp:nvSpPr>
        <dsp:cNvPr id="0" name=""/>
        <dsp:cNvSpPr/>
      </dsp:nvSpPr>
      <dsp:spPr>
        <a:xfrm>
          <a:off x="3985162" y="503862"/>
          <a:ext cx="1749937" cy="174993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EAF553-B7B2-4044-B5D1-A869FE60EF1D}">
      <dsp:nvSpPr>
        <dsp:cNvPr id="0" name=""/>
        <dsp:cNvSpPr/>
      </dsp:nvSpPr>
      <dsp:spPr>
        <a:xfrm>
          <a:off x="4358099" y="876800"/>
          <a:ext cx="1004062" cy="10040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595088-122B-4638-9CAC-BBD6FF231CC2}">
      <dsp:nvSpPr>
        <dsp:cNvPr id="0" name=""/>
        <dsp:cNvSpPr/>
      </dsp:nvSpPr>
      <dsp:spPr>
        <a:xfrm>
          <a:off x="3425756" y="2798862"/>
          <a:ext cx="286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sz="2200" kern="1200"/>
            <a:t>Обяснете МОЗЪЧНАТА СМЪРТ</a:t>
          </a:r>
          <a:endParaRPr lang="bg-BG" sz="2200" kern="1200" dirty="0"/>
        </a:p>
      </dsp:txBody>
      <dsp:txXfrm>
        <a:off x="3425756" y="2798862"/>
        <a:ext cx="2868750" cy="720000"/>
      </dsp:txXfrm>
    </dsp:sp>
    <dsp:sp modelId="{663D22F2-9663-4472-AAC3-4AD131E31115}">
      <dsp:nvSpPr>
        <dsp:cNvPr id="0" name=""/>
        <dsp:cNvSpPr/>
      </dsp:nvSpPr>
      <dsp:spPr>
        <a:xfrm>
          <a:off x="7355943" y="503862"/>
          <a:ext cx="1749937" cy="174993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5FD03C-4C0A-4072-97EE-F79E32E141FD}">
      <dsp:nvSpPr>
        <dsp:cNvPr id="0" name=""/>
        <dsp:cNvSpPr/>
      </dsp:nvSpPr>
      <dsp:spPr>
        <a:xfrm>
          <a:off x="7728881" y="876800"/>
          <a:ext cx="1004062" cy="100406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C1305F-A382-4FCC-8A58-6286211326BA}">
      <dsp:nvSpPr>
        <dsp:cNvPr id="0" name=""/>
        <dsp:cNvSpPr/>
      </dsp:nvSpPr>
      <dsp:spPr>
        <a:xfrm>
          <a:off x="6796537" y="2798862"/>
          <a:ext cx="286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sz="2200" kern="1200"/>
            <a:t>СКРЪБ</a:t>
          </a:r>
        </a:p>
      </dsp:txBody>
      <dsp:txXfrm>
        <a:off x="6796537" y="2798862"/>
        <a:ext cx="28687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ubblePictureList">
  <dgm:title val=""/>
  <dgm:desc val=""/>
  <dgm:catLst>
    <dgm:cat type="picture" pri="22000"/>
    <dgm:cat type="pictureconvert" pri="2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8"/>
      <dgm:chPref val="8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7423"/>
        </dgm:alg>
        <dgm:choose name="Name3">
          <dgm:if name="Name4" func="var" arg="dir" op="equ" val="norm">
            <dgm:constrLst>
              <dgm:constr type="primFontSz" for="des" ptType="node" op="equ" val="65"/>
              <dgm:constr type="l" for="ch" forName="parent_text_1" refType="w" fact="0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4305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.8709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4457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if>
          <dgm:else name="Name5">
            <dgm:constrLst>
              <dgm:constr type="primFontSz" for="des" ptType="node" op="equ" val="65"/>
              <dgm:constr type="l" for="ch" forName="parent_text_1" refType="w" fact="0.3543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1344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1525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else>
        </dgm:choose>
      </dgm:if>
      <dgm:if name="Name6" axis="ch" ptType="node" func="cnt" op="equ" val="2">
        <dgm:alg type="composite">
          <dgm:param type="ar" val="3.193"/>
        </dgm:alg>
        <dgm:choose name="Name7">
          <dgm:if name="Name8" func="var" arg="dir" op="equ" val="norm">
            <dgm:constrLst>
              <dgm:constr type="primFontSz" for="des" ptType="node" op="equ" val="65"/>
              <dgm:constr type="l" for="ch" forName="image_accent_1" refType="w" fact="0.2342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2434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parent_text_1" refType="w" fact="0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image_accent_2" refType="w" fact="0.5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5074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2" refType="w" fact="0.6447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accent_1" refType="w" fact="0.6316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if>
          <dgm:else name="Name9">
            <dgm:constrLst>
              <dgm:constr type="primFontSz" for="des" ptType="node" op="equ" val="65"/>
              <dgm:constr type="l" for="ch" forName="image_accent_2" refType="w" fact="0.3747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3821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1" refType="w" fact="0.6447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parent_text_2" refType="w" fact="0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image_accent_1" refType="w" fact="0.5263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5355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accent_1" refType="w" fact="0.3289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else>
        </dgm:choose>
      </dgm:if>
      <dgm:if name="Name10" axis="ch" ptType="node" func="cnt" op="equ" val="3">
        <dgm:alg type="composite">
          <dgm:param type="ar" val="2.4052"/>
        </dgm:alg>
        <dgm:choose name="Name11">
          <dgm:if name="Name12" func="var" arg="dir" op="equ" val="norm">
            <dgm:constrLst>
              <dgm:constr type="primFontSz" for="des" ptType="node" op="equ" val="65"/>
              <dgm:constr type="l" for="ch" forName="accent_3" refType="w" fact="0.6316"/>
              <dgm:constr type="t" for="ch" forName="accent_3" refType="h" fact="0.8355"/>
              <dgm:constr type="w" for="ch" forName="accent_3" refType="w" fact="0.0395"/>
              <dgm:constr type="h" for="ch" forName="accent_3" refType="h" fact="0.0949"/>
              <dgm:constr type="l" for="ch" forName="image_accent_2" refType="w" fact="0.4936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501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4446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531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2368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246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1" refType="w" fact="0.3895"/>
              <dgm:constr type="t" for="ch" forName="accent_1" refType="h" fact="0"/>
              <dgm:constr type="w" for="ch" forName="accent_1" refType="w" fact="0.0711"/>
              <dgm:constr type="h" for="ch" forName="accent_1" refType="h" fact="0.1709"/>
              <dgm:constr type="l" for="ch" forName="parent_text_2" refType="w" fact="0.6447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parent_text_3" refType="w" fact="0.6316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accent_2" refType="w" fact="0.5789"/>
              <dgm:constr type="t" for="ch" forName="accent_2" refType="h" fact="0.0127"/>
              <dgm:constr type="w" for="ch" forName="accent_2" refType="w" fact="0.0526"/>
              <dgm:constr type="h" for="ch" forName="accent_2" refType="h" fact="0.1266"/>
            </dgm:constrLst>
          </dgm:if>
          <dgm:else name="Name13">
            <dgm:constrLst>
              <dgm:constr type="primFontSz" for="des" ptType="node" op="equ" val="65"/>
              <dgm:constr type="l" for="ch" forName="accent_1" refType="w" fact="0.3289"/>
              <dgm:constr type="t" for="ch" forName="accent_1" refType="h" fact="0.8355"/>
              <dgm:constr type="w" for="ch" forName="accent_1" refType="w" fact="0.0395"/>
              <dgm:constr type="h" for="ch" forName="accent_1" refType="h" fact="0.0949"/>
              <dgm:constr type="l" for="ch" forName="image_accent_2" refType="w" fact="0.3811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3885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3947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032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5237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5329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.6447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2" refType="w" fact="0.5395"/>
              <dgm:constr type="t" for="ch" forName="accent_2" refType="h" fact="0"/>
              <dgm:constr type="w" for="ch" forName="accent_2" refType="w" fact="0.0711"/>
              <dgm:constr type="h" for="ch" forName="accent_2" refType="h" fact="0.1709"/>
              <dgm:constr type="l" for="ch" forName="parent_text_3" refType="w" fact="0.0132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parent_text_2" refType="w" fact="0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accent_3" refType="w" fact="0.3684"/>
              <dgm:constr type="t" for="ch" forName="accent_3" refType="h" fact="0.0127"/>
              <dgm:constr type="w" for="ch" forName="accent_3" refType="w" fact="0.0526"/>
              <dgm:constr type="h" for="ch" forName="accent_3" refType="h" fact="0.1266"/>
            </dgm:constrLst>
          </dgm:else>
        </dgm:choose>
      </dgm:if>
      <dgm:if name="Name14" axis="ch" ptType="node" func="cnt" op="equ" val="4">
        <dgm:alg type="composite">
          <dgm:param type="ar" val="1.6704"/>
        </dgm:alg>
        <dgm:choose name="Name15">
          <dgm:if name="Name16" func="var" arg="dir" op="equ" val="norm">
            <dgm:constrLst>
              <dgm:constr type="primFontSz" for="des" ptType="node" op="equ" val="65"/>
              <dgm:constr type="l" for="ch" forName="image_accent_4" refType="w" fact="0.4626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692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4936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501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4446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531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2368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246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38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6316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.6447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5347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6005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6005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6268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if>
          <dgm:else name="Name17">
            <dgm:constrLst>
              <dgm:constr type="primFontSz" for="des" ptType="node" op="equ" val="65"/>
              <dgm:constr type="l" for="ch" forName="image_accent_4" refType="w" fact="0.4248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314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3811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3885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3947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032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5237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5329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.6447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53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0132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4126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3732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0442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3337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else>
        </dgm:choose>
      </dgm:if>
      <dgm:if name="Name18" axis="ch" ptType="node" func="cnt" op="equ" val="5">
        <dgm:alg type="composite">
          <dgm:param type="ar" val="1.5076"/>
        </dgm:alg>
        <dgm:choose name="Name19">
          <dgm:if name="Name20" func="var" arg="dir" op="equ" val="norm">
            <dgm:constrLst>
              <dgm:constr type="primFontSz" for="des" ptType="node" op="equ" val="65"/>
              <dgm:constr type="l" for="ch" forName="image_accent_5" refType="w" fact="0.5301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5361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528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593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483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90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352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435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231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240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3813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6182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63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5878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6265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.6522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6136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if>
          <dgm:else name="Name21">
            <dgm:constrLst>
              <dgm:constr type="primFontSz" for="des" ptType="node" op="equ" val="65"/>
              <dgm:constr type="l" for="ch" forName="image_accent_5" refType="w" fact="0.3677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3738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37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434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394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01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075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158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533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542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.6522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5492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034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02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0644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322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3478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else>
        </dgm:choose>
      </dgm:if>
      <dgm:if name="Name22" axis="ch" ptType="node" func="cnt" op="equ" val="6">
        <dgm:alg type="composite">
          <dgm:param type="ar" val="1.1351"/>
        </dgm:alg>
        <dgm:choose name="Name23">
          <dgm:if name="Name24" func="var" arg="dir" op="equ" val="norm">
            <dgm:constrLst>
              <dgm:constr type="primFontSz" for="des" ptType="node" op="equ" val="65"/>
              <dgm:constr type="l" for="ch" forName="image_accent_6" refType="w" fact="0.3864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3957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5301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5361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528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593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483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90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352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435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231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2401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3813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63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5878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6265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.6522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6182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5538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0195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6182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if>
          <dgm:else name="Name25">
            <dgm:constrLst>
              <dgm:constr type="primFontSz" for="des" ptType="node" op="equ" val="65"/>
              <dgm:constr type="l" for="ch" forName="image_accent_6" refType="w" fact="0.4379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4471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3677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3738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37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434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394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01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075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158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533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5435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.6522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5492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02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0644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322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034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3766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6328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3431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else>
        </dgm:choose>
      </dgm:if>
      <dgm:if name="Name26" axis="ch" ptType="node" func="cnt" op="equ" val="7">
        <dgm:alg type="composite">
          <dgm:param type="ar" val="1.0352"/>
        </dgm:alg>
        <dgm:choose name="Name27">
          <dgm:if name="Name28" func="var" arg="dir" op="equ" val="norm">
            <dgm:constrLst>
              <dgm:constr type="primFontSz" for="des" ptType="node" op="equ" val="65"/>
              <dgm:constr type="l" for="ch" forName="accent_1" refType="w" fact="0.7553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2" refType="w" fact="0.483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90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352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435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4" refType="w" fact="0.4528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593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5" refType="w" fact="0.5301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5361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6" refType="w" fact="0.3864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3957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7" refType="w" fact="0.5291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5356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1" refType="w" fact="0.231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240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3813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63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5878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.6522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6182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02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6265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652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105"/>
              <dgm:constr type="t" for="ch" forName="parent_text_7" refType="h" fact="0.87"/>
              <dgm:constr type="w" for="ch" forName="parent_text_7" refType="w" fact="0.407"/>
              <dgm:constr type="h" for="ch" forName="parent_text_7" refType="h" fact="0.13"/>
              <dgm:constr type="l" for="ch" forName="accent_6" refType="w" fact="0.6136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if>
          <dgm:else name="Name29">
            <dgm:constrLst>
              <dgm:constr type="primFontSz" for="des" ptType="node" op="equ" val="65"/>
              <dgm:constr type="l" for="ch" forName="accent_1" refType="w" fact="0.2061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7" refType="w" fact="0.3606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3671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6" refType="w" fact="0.4379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4471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5" refType="w" fact="0.3677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3738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4" refType="w" fact="0.437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434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2" refType="w" fact="0.394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01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075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158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1" refType="w" fact="0.533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542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.6522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5492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02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0644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034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63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322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278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485"/>
              <dgm:constr type="t" for="ch" forName="parent_text_7" refType="h" fact="0.87"/>
              <dgm:constr type="w" for="ch" forName="parent_text_7" refType="w" fact="0.347"/>
              <dgm:constr type="h" for="ch" forName="parent_text_7" refType="h" fact="0.13"/>
              <dgm:constr type="l" for="ch" forName="accent_6" refType="w" fact="0.3478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else>
        </dgm:choose>
        <dgm:layoutNode name="accent_6" styleLbl="alignNode1">
          <dgm:alg type="sp"/>
          <dgm:shape xmlns:r="http://schemas.openxmlformats.org/officeDocument/2006/relationships" type="donut" r:blip="">
            <dgm:adjLst>
              <dgm:adj idx="1" val="0.0746"/>
            </dgm:adjLst>
          </dgm:shape>
          <dgm:presOf/>
        </dgm:layoutNode>
      </dgm:if>
      <dgm:else name="Name30">
        <dgm:alg type="composite">
          <dgm:param type="ar" val="0.9705"/>
        </dgm:alg>
        <dgm:choose name="Name31">
          <dgm:if name="Name32" func="var" arg="dir" op="equ" val="norm">
            <dgm:constrLst>
              <dgm:constr type="primFontSz" for="des" ptType="node" op="equ" val="65"/>
              <dgm:constr type="l" for="ch" forName="accent_1" refType="w" fact="0.7599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6182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6449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6538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5291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5356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3864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3957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5301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5361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528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593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483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90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352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435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231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240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3813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63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5878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7038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.6522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6182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02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6265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165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2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if>
          <dgm:else name="Name33">
            <dgm:constrLst>
              <dgm:constr type="primFontSz" for="des" ptType="node" op="equ" val="65"/>
              <dgm:constr type="l" for="ch" forName="accent_1" refType="w" fact="0.2014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3431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253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2619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3606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3671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4379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4471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3677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3738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37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434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394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01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075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158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533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542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.6522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5492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02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0635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2705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034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635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322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49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3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else>
        </dgm:choose>
      </dgm:else>
    </dgm:choose>
    <dgm:forEach name="wrapper" axis="self" ptType="parTrans">
      <dgm:forEach name="wrapper2" axis="self" ptType="sibTrans" st="2">
        <dgm:forEach name="imageAccentRepeat" axis="self">
          <dgm:layoutNode name="imageAccentRepeatNode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</dgm:forEach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forEach name="Name34" axis="ch" ptType="node" cnt="1">
      <dgm:layoutNode name="parent_text_1" styleLbl="revTx">
        <dgm:varLst>
          <dgm:chMax val="0"/>
          <dgm:chPref val="0"/>
          <dgm:bulletEnabled val="1"/>
        </dgm:varLst>
        <dgm:choose name="Name35">
          <dgm:if name="Name36" func="var" arg="dir" op="equ" val="norm">
            <dgm:alg type="tx">
              <dgm:param type="parTxLTRAlign" val="r"/>
              <dgm:param type="shpTxLTRAlignCh" val="r"/>
              <dgm:param type="txAnchorVert" val="b"/>
              <dgm:param type="lnSpCh" val="15"/>
            </dgm:alg>
          </dgm:if>
          <dgm:else name="Name37">
            <dgm:alg type="tx">
              <dgm:param type="parTxLTRAlign" val="l"/>
              <dgm:param type="shpTxLTRAlignCh" val="l"/>
              <dgm:param type="txAnchorVert" val="b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01"/>
        </dgm:constrLst>
        <dgm:ruleLst>
          <dgm:rule type="primFontSz" val="5" fact="NaN" max="NaN"/>
        </dgm:ruleLst>
      </dgm:layoutNode>
      <dgm:layoutNode name="image_accent_1">
        <dgm:alg type="sp"/>
        <dgm:shape xmlns:r="http://schemas.openxmlformats.org/officeDocument/2006/relationships" r:blip="">
          <dgm:adjLst/>
        </dgm:shape>
        <dgm:presOf/>
        <dgm:constrLst/>
        <dgm:forEach name="Name38" ref="imageAccentRepeat"/>
      </dgm:layoutNode>
      <dgm:layoutNode name="accent_1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39" axis="ch" ptType="sibTrans" hideLastTrans="0" cnt="1">
      <dgm:layoutNode name="image_1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</dgm:forEach>
    <dgm:forEach name="Name41" axis="ch" ptType="node" st="2" cnt="1">
      <dgm:layoutNode name="parent_text_2" styleLbl="revTx">
        <dgm:varLst>
          <dgm:chMax val="0"/>
          <dgm:chPref val="0"/>
          <dgm:bulletEnabled val="1"/>
        </dgm:varLst>
        <dgm:choose name="Name42">
          <dgm:if name="Name43" func="var" arg="dir" op="equ" val="norm">
            <dgm:alg type="tx">
              <dgm:param type="parTxLTRAlign" val="l"/>
              <dgm:param type="lnSpCh" val="15"/>
            </dgm:alg>
          </dgm:if>
          <dgm:else name="Name44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2">
        <dgm:alg type="sp"/>
        <dgm:shape xmlns:r="http://schemas.openxmlformats.org/officeDocument/2006/relationships" r:blip="">
          <dgm:adjLst/>
        </dgm:shape>
        <dgm:presOf/>
        <dgm:constrLst/>
        <dgm:forEach name="Name45" ref="imageAccentRepeat"/>
      </dgm:layoutNode>
    </dgm:forEach>
    <dgm:forEach name="Name46" axis="ch" ptType="sibTrans" hideLastTrans="0" st="2" cnt="1">
      <dgm:layoutNode name="image_2">
        <dgm:alg type="sp"/>
        <dgm:shape xmlns:r="http://schemas.openxmlformats.org/officeDocument/2006/relationships" r:blip="">
          <dgm:adjLst/>
        </dgm:shape>
        <dgm:presOf/>
        <dgm:constrLst/>
        <dgm:forEach name="Name47" ref="imageRepeat"/>
      </dgm:layoutNode>
    </dgm:forEach>
    <dgm:forEach name="Name48" axis="ch" ptType="node" st="3" cnt="1">
      <dgm:layoutNode name="image_accent_3">
        <dgm:alg type="sp"/>
        <dgm:shape xmlns:r="http://schemas.openxmlformats.org/officeDocument/2006/relationships" r:blip="">
          <dgm:adjLst/>
        </dgm:shape>
        <dgm:presOf/>
        <dgm:constrLst/>
        <dgm:forEach name="Name49" ref="imageAccentRepeat"/>
      </dgm:layoutNode>
      <dgm:layoutNode name="parent_text_3" styleLbl="revTx">
        <dgm:varLst>
          <dgm:chMax val="0"/>
          <dgm:chPref val="0"/>
          <dgm:bulletEnabled val="1"/>
        </dgm:varLst>
        <dgm:choose name="Name50">
          <dgm:if name="Name51" func="var" arg="dir" op="equ" val="norm">
            <dgm:alg type="tx">
              <dgm:param type="parTxLTRAlign" val="l"/>
              <dgm:param type="lnSpCh" val="15"/>
            </dgm:alg>
          </dgm:if>
          <dgm:else name="Name52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2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  <dgm:layoutNode name="accent_3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53" axis="ch" ptType="sibTrans" hideLastTrans="0" st="3" cnt="1">
      <dgm:layoutNode name="image_3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</dgm:forEach>
    <dgm:forEach name="Name55" axis="ch" ptType="node" st="4" cnt="1">
      <dgm:layoutNode name="image_accent_4">
        <dgm:alg type="sp"/>
        <dgm:shape xmlns:r="http://schemas.openxmlformats.org/officeDocument/2006/relationships" r:blip="">
          <dgm:adjLst/>
        </dgm:shape>
        <dgm:presOf/>
        <dgm:constrLst/>
        <dgm:forEach name="Name56" ref="imageAccentRepeat"/>
      </dgm:layoutNode>
      <dgm:layoutNode name="parent_text_4" styleLbl="revTx">
        <dgm:varLst>
          <dgm:chMax val="0"/>
          <dgm:chPref val="0"/>
          <dgm:bulletEnabled val="1"/>
        </dgm:varLst>
        <dgm:choose name="Name57">
          <dgm:if name="Name58" func="var" arg="dir" op="equ" val="norm">
            <dgm:alg type="tx">
              <dgm:param type="parTxLTRAlign" val="l"/>
              <dgm:param type="lnSpCh" val="15"/>
            </dgm:alg>
          </dgm:if>
          <dgm:else name="Name59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4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60" axis="ch" ptType="sibTrans" hideLastTrans="0" st="4" cnt="1">
      <dgm:layoutNode name="image_4">
        <dgm:alg type="sp"/>
        <dgm:shape xmlns:r="http://schemas.openxmlformats.org/officeDocument/2006/relationships" r:blip="">
          <dgm:adjLst/>
        </dgm:shape>
        <dgm:presOf/>
        <dgm:constrLst/>
        <dgm:forEach name="Name61" ref="imageRepeat"/>
      </dgm:layoutNode>
    </dgm:forEach>
    <dgm:forEach name="Name62" axis="ch" ptType="node" st="5" cnt="1">
      <dgm:layoutNode name="image_accent_5">
        <dgm:alg type="sp"/>
        <dgm:shape xmlns:r="http://schemas.openxmlformats.org/officeDocument/2006/relationships" r:blip="">
          <dgm:adjLst/>
        </dgm:shape>
        <dgm:presOf/>
        <dgm:constrLst/>
        <dgm:forEach name="Name63" ref="imageAccentRepeat"/>
      </dgm:layoutNode>
      <dgm:layoutNode name="parent_text_5" styleLbl="revTx">
        <dgm:varLst>
          <dgm:chMax val="0"/>
          <dgm:chPref val="0"/>
          <dgm:bulletEnabled val="1"/>
        </dgm:varLst>
        <dgm:choose name="Name64">
          <dgm:if name="Name65" func="var" arg="dir" op="equ" val="norm">
            <dgm:alg type="tx">
              <dgm:param type="parTxLTRAlign" val="l"/>
              <dgm:param type="lnSpCh" val="15"/>
            </dgm:alg>
          </dgm:if>
          <dgm:else name="Name66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sibTrans" hideLastTrans="0" st="5" cnt="1">
      <dgm:layoutNode name="image_5">
        <dgm:alg type="sp"/>
        <dgm:shape xmlns:r="http://schemas.openxmlformats.org/officeDocument/2006/relationships" r:blip="">
          <dgm:adjLst/>
        </dgm:shape>
        <dgm:presOf/>
        <dgm:constrLst/>
        <dgm:forEach name="Name68" ref="imageRepeat"/>
      </dgm:layoutNode>
    </dgm:forEach>
    <dgm:forEach name="Name69" axis="ch" ptType="node" st="6" cnt="1">
      <dgm:layoutNode name="parent_text_6" styleLbl="revTx">
        <dgm:varLst>
          <dgm:chMax val="0"/>
          <dgm:chPref val="0"/>
          <dgm:bulletEnabled val="1"/>
        </dgm:varLst>
        <dgm:choose name="Name70">
          <dgm:if name="Name71" func="var" arg="dir" op="equ" val="norm">
            <dgm:alg type="tx">
              <dgm:param type="parTxLTRAlign" val="r"/>
              <dgm:param type="shpTxLTRAlignCh" val="r"/>
              <dgm:param type="lnSpCh" val="15"/>
            </dgm:alg>
          </dgm:if>
          <dgm:else name="Name72">
            <dgm:alg type="tx">
              <dgm:param type="parTxLTRAlign" val="l"/>
              <dgm:param type="shpTxLTRAlignCh" val="l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6">
        <dgm:alg type="sp"/>
        <dgm:shape xmlns:r="http://schemas.openxmlformats.org/officeDocument/2006/relationships" r:blip="">
          <dgm:adjLst/>
        </dgm:shape>
        <dgm:presOf/>
        <dgm:constrLst/>
        <dgm:forEach name="Name73" ref="imageAccentRepeat"/>
      </dgm:layoutNode>
      <dgm:layoutNode name="accent_5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74" axis="ch" ptType="sibTrans" hideLastTrans="0" st="6" cnt="1">
      <dgm:layoutNode name="image_6">
        <dgm:alg type="sp"/>
        <dgm:shape xmlns:r="http://schemas.openxmlformats.org/officeDocument/2006/relationships" r:blip="">
          <dgm:adjLst/>
        </dgm:shape>
        <dgm:presOf/>
        <dgm:constrLst/>
        <dgm:forEach name="Name75" ref="imageRepeat"/>
      </dgm:layoutNode>
    </dgm:forEach>
    <dgm:forEach name="Name76" axis="ch" ptType="node" st="7" cnt="1">
      <dgm:layoutNode name="parent_text_7" styleLbl="revTx">
        <dgm:varLst>
          <dgm:chMax val="0"/>
          <dgm:chPref val="0"/>
          <dgm:bulletEnabled val="1"/>
        </dgm:varLst>
        <dgm:choose name="Name77">
          <dgm:if name="Name78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79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7">
        <dgm:alg type="sp"/>
        <dgm:shape xmlns:r="http://schemas.openxmlformats.org/officeDocument/2006/relationships" r:blip="">
          <dgm:adjLst/>
        </dgm:shape>
        <dgm:presOf/>
        <dgm:constrLst/>
        <dgm:forEach name="Name80" ref="imageAccentRepeat"/>
      </dgm:layoutNode>
    </dgm:forEach>
    <dgm:forEach name="Name81" axis="ch" ptType="sibTrans" hideLastTrans="0" st="7" cnt="1">
      <dgm:layoutNode name="image_7">
        <dgm:alg type="sp"/>
        <dgm:shape xmlns:r="http://schemas.openxmlformats.org/officeDocument/2006/relationships" r:blip="">
          <dgm:adjLst/>
        </dgm:shape>
        <dgm:presOf/>
        <dgm:constrLst/>
        <dgm:forEach name="Name82" ref="imageRepeat"/>
      </dgm:layoutNode>
    </dgm:forEach>
    <dgm:forEach name="Name83" axis="ch" ptType="node" st="8" cnt="1">
      <dgm:layoutNode name="parent_text_8" styleLbl="revTx">
        <dgm:varLst>
          <dgm:chMax val="0"/>
          <dgm:chPref val="0"/>
          <dgm:bulletEnabled val="1"/>
        </dgm:varLst>
        <dgm:choose name="Name84">
          <dgm:if name="Name85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86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8">
        <dgm:alg type="sp"/>
        <dgm:shape xmlns:r="http://schemas.openxmlformats.org/officeDocument/2006/relationships" r:blip="">
          <dgm:adjLst/>
        </dgm:shape>
        <dgm:presOf/>
        <dgm:constrLst/>
        <dgm:forEach name="Name87" ref="imageAccentRepeat"/>
      </dgm:layoutNode>
    </dgm:forEach>
    <dgm:forEach name="Name88" axis="ch" ptType="sibTrans" hideLastTrans="0" st="8" cnt="1">
      <dgm:layoutNode name="image_8">
        <dgm:alg type="sp"/>
        <dgm:shape xmlns:r="http://schemas.openxmlformats.org/officeDocument/2006/relationships" r:blip="">
          <dgm:adjLst/>
        </dgm:shape>
        <dgm:presOf/>
        <dgm:constrLst/>
        <dgm:forEach name="Name89" ref="imageRepeat"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Process7#1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 xmlns="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  <a:defRPr cap="all"/>
        </a:lvl1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87BD47-0218-4AFB-9378-EE227EC2BD9D}" type="datetimeFigureOut">
              <a:rPr lang="es-ES" smtClean="0"/>
              <a:pPr/>
              <a:t>31/07/2019</a:t>
            </a:fld>
            <a:endParaRPr lang="bg-BG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D439BF-55AB-4AE6-8ECC-E3A3F49BD598}" type="slidenum">
              <a:rPr lang="es-ES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623109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1 Marcador de imagen de diapositiva">
            <a:extLst>
              <a:ext uri="{FF2B5EF4-FFF2-40B4-BE49-F238E27FC236}">
                <a16:creationId xmlns:a16="http://schemas.microsoft.com/office/drawing/2014/main" id="{93C6D903-3270-4A1D-8FC6-06E9592820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2 Marcador de notas">
            <a:extLst>
              <a:ext uri="{FF2B5EF4-FFF2-40B4-BE49-F238E27FC236}">
                <a16:creationId xmlns:a16="http://schemas.microsoft.com/office/drawing/2014/main" id="{19FFDF25-59B1-4C18-AA6D-BBAA11BA488A}"/>
              </a:ext>
            </a:extLst>
          </p:cNvPr>
          <p:cNvSpPr>
            <a:spLocks noGrp="1" noChangeArrowheads="1"/>
          </p:cNvSpPr>
          <p:nvPr>
            <p:ph type="body" idx="1"/>
            <p:custDataLst>
              <p:tags r:id="rId1"/>
            </p:custDataLst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a-ES" altLang="es-ES">
              <a:latin typeface="Arial" panose="020B0604020202020204" pitchFamily="34" charset="0"/>
            </a:endParaRPr>
          </a:p>
        </p:txBody>
      </p:sp>
      <p:sp>
        <p:nvSpPr>
          <p:cNvPr id="30724" name="3 Marcador de número de diapositiva">
            <a:extLst>
              <a:ext uri="{FF2B5EF4-FFF2-40B4-BE49-F238E27FC236}">
                <a16:creationId xmlns:a16="http://schemas.microsoft.com/office/drawing/2014/main" id="{CC4AD8D4-6443-48F1-8D9D-77B2751F51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28718CD-7278-40A5-8B9F-DC5E869C23A0}" type="slidenum">
              <a:rPr lang="es-ES" altLang="es-ES" smtClean="0"/>
              <a:pPr/>
              <a:t>13</a:t>
            </a:fld>
            <a:endParaRPr lang="bg-BG" altLang="es-ES"/>
          </a:p>
        </p:txBody>
      </p:sp>
    </p:spTree>
    <p:extLst>
      <p:ext uri="{BB962C8B-B14F-4D97-AF65-F5344CB8AC3E}">
        <p14:creationId xmlns:p14="http://schemas.microsoft.com/office/powerpoint/2010/main" val="1695996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1 Marcador de imagen de diapositiva">
            <a:extLst>
              <a:ext uri="{FF2B5EF4-FFF2-40B4-BE49-F238E27FC236}">
                <a16:creationId xmlns:a16="http://schemas.microsoft.com/office/drawing/2014/main" id="{D693C471-3A6B-4A88-867E-443F21B87A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2 Marcador de notas">
            <a:extLst>
              <a:ext uri="{FF2B5EF4-FFF2-40B4-BE49-F238E27FC236}">
                <a16:creationId xmlns:a16="http://schemas.microsoft.com/office/drawing/2014/main" id="{0AFB9918-BB39-4806-B884-08631B0F3E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>
              <a:latin typeface="Arial" panose="020B0604020202020204" pitchFamily="34" charset="0"/>
            </a:endParaRPr>
          </a:p>
        </p:txBody>
      </p:sp>
      <p:sp>
        <p:nvSpPr>
          <p:cNvPr id="34820" name="3 Marcador de número de diapositiva">
            <a:extLst>
              <a:ext uri="{FF2B5EF4-FFF2-40B4-BE49-F238E27FC236}">
                <a16:creationId xmlns:a16="http://schemas.microsoft.com/office/drawing/2014/main" id="{F41548AD-4A92-4EE7-B08A-681228840F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4BCF781-58CB-46FE-A9B9-2F2F18125D24}" type="slidenum">
              <a:rPr lang="es-ES" altLang="es-ES" sz="1300" smtClean="0"/>
              <a:pPr>
                <a:spcBef>
                  <a:spcPct val="0"/>
                </a:spcBef>
              </a:pPr>
              <a:t>14</a:t>
            </a:fld>
            <a:endParaRPr lang="bg-BG" altLang="es-ES" sz="1300"/>
          </a:p>
        </p:txBody>
      </p:sp>
    </p:spTree>
    <p:extLst>
      <p:ext uri="{BB962C8B-B14F-4D97-AF65-F5344CB8AC3E}">
        <p14:creationId xmlns:p14="http://schemas.microsoft.com/office/powerpoint/2010/main" val="575501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4BEE7029-8ED9-49A8-84C4-C0636316CB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 typeface="Times New Roman" panose="02020603050405020304" pitchFamily="18" charset="0"/>
              <a:buNone/>
            </a:pPr>
            <a:fld id="{E295EA47-9E0A-41CB-A4B8-F764B9A26D1C}" type="slidenum">
              <a:rPr lang="es-ES" altLang="es-ES" smtClean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pPr>
                <a:spcBef>
                  <a:spcPct val="0"/>
                </a:spcBef>
                <a:buFont typeface="Times New Roman" panose="02020603050405020304" pitchFamily="18" charset="0"/>
                <a:buNone/>
              </a:pPr>
              <a:t>15</a:t>
            </a:fld>
            <a:endParaRPr lang="bg-BG" altLang="es-ES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BDBD7D7D-AF96-4D84-B95A-E4A1501C9E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  <p:custDataLst>
              <p:tags r:id="rId1"/>
            </p:custDataLst>
          </p:nvPr>
        </p:nvSpPr>
        <p:spPr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3E26EE59-7E5F-4A09-8D6D-DBE6CA8926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6463" y="4716463"/>
            <a:ext cx="4984750" cy="44688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a-ES" altLang="es-E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837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B537E699-23AD-40A7-ACC4-4CE1B5D88D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AA1AAE6-2D56-4691-9C6E-323D396BC26A}" type="slidenum">
              <a:rPr lang="es-ES" altLang="es-ES" sz="1200" smtClean="0">
                <a:solidFill>
                  <a:srgbClr val="000000"/>
                </a:solidFill>
              </a:rPr>
              <a:pPr/>
              <a:t>16</a:t>
            </a:fld>
            <a:endParaRPr lang="bg-BG" altLang="es-ES" sz="1200">
              <a:solidFill>
                <a:srgbClr val="000000"/>
              </a:solidFill>
            </a:endParaRPr>
          </a:p>
        </p:txBody>
      </p:sp>
      <p:sp>
        <p:nvSpPr>
          <p:cNvPr id="61443" name="Marcador de imagen de diapositiva 1">
            <a:extLst>
              <a:ext uri="{FF2B5EF4-FFF2-40B4-BE49-F238E27FC236}">
                <a16:creationId xmlns:a16="http://schemas.microsoft.com/office/drawing/2014/main" id="{1EED352F-371C-4A36-B2AD-050E3A6D3F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Marcador de notas 2">
            <a:extLst>
              <a:ext uri="{FF2B5EF4-FFF2-40B4-BE49-F238E27FC236}">
                <a16:creationId xmlns:a16="http://schemas.microsoft.com/office/drawing/2014/main" id="{6D5D6518-0ED6-4AA3-B695-397546553B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5613" eaLnBrk="1" hangingPunct="1">
              <a:spcBef>
                <a:spcPct val="0"/>
              </a:spcBef>
            </a:pPr>
            <a:endParaRPr lang="ca-ES" altLang="es-ES">
              <a:latin typeface="Arial" panose="020B0604020202020204" pitchFamily="34" charset="0"/>
            </a:endParaRPr>
          </a:p>
        </p:txBody>
      </p:sp>
      <p:sp>
        <p:nvSpPr>
          <p:cNvPr id="61445" name="Marcador de número de diapositiva 3">
            <a:extLst>
              <a:ext uri="{FF2B5EF4-FFF2-40B4-BE49-F238E27FC236}">
                <a16:creationId xmlns:a16="http://schemas.microsoft.com/office/drawing/2014/main" id="{7A23A73E-0DAD-4F97-8FC7-4510FFB1B548}"/>
              </a:ext>
            </a:extLst>
          </p:cNvPr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defTabSz="4556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24611F0F-07B9-4E1C-AC45-6ADA9CDBB7D8}" type="slidenum">
              <a:rPr lang="es-ES" altLang="es-ES" sz="12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pPr algn="r" eaLnBrk="1" hangingPunct="1"/>
              <a:t>16</a:t>
            </a:fld>
            <a:endParaRPr lang="bg-BG" altLang="es-ES" sz="120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502790" name="2 Marcador de pie de página">
            <a:extLst>
              <a:ext uri="{FF2B5EF4-FFF2-40B4-BE49-F238E27FC236}">
                <a16:creationId xmlns:a16="http://schemas.microsoft.com/office/drawing/2014/main" id="{60CCF9E9-B24C-41D1-BBDB-809E51ACB8C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502791" name="3 Marcador de encabezado">
            <a:extLst>
              <a:ext uri="{FF2B5EF4-FFF2-40B4-BE49-F238E27FC236}">
                <a16:creationId xmlns:a16="http://schemas.microsoft.com/office/drawing/2014/main" id="{CD625C08-419C-4142-B5D6-F84A1525160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61448" name="1 CuadroTexto">
            <a:extLst>
              <a:ext uri="{FF2B5EF4-FFF2-40B4-BE49-F238E27FC236}">
                <a16:creationId xmlns:a16="http://schemas.microsoft.com/office/drawing/2014/main" id="{71B84E02-B974-4721-ACB0-83193052F4E5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0"/>
            <a:ext cx="38100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ca-ES" altLang="es-ES"/>
          </a:p>
        </p:txBody>
      </p:sp>
    </p:spTree>
    <p:extLst>
      <p:ext uri="{BB962C8B-B14F-4D97-AF65-F5344CB8AC3E}">
        <p14:creationId xmlns:p14="http://schemas.microsoft.com/office/powerpoint/2010/main" val="424021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B537E699-23AD-40A7-ACC4-4CE1B5D88D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AA1AAE6-2D56-4691-9C6E-323D396BC26A}" type="slidenum">
              <a:rPr lang="es-ES" altLang="es-ES" sz="1200" smtClean="0">
                <a:solidFill>
                  <a:srgbClr val="000000"/>
                </a:solidFill>
              </a:rPr>
              <a:pPr/>
              <a:t>17</a:t>
            </a:fld>
            <a:endParaRPr lang="bg-BG" altLang="es-ES" sz="1200">
              <a:solidFill>
                <a:srgbClr val="000000"/>
              </a:solidFill>
            </a:endParaRPr>
          </a:p>
        </p:txBody>
      </p:sp>
      <p:sp>
        <p:nvSpPr>
          <p:cNvPr id="61443" name="Marcador de imagen de diapositiva 1">
            <a:extLst>
              <a:ext uri="{FF2B5EF4-FFF2-40B4-BE49-F238E27FC236}">
                <a16:creationId xmlns:a16="http://schemas.microsoft.com/office/drawing/2014/main" id="{1EED352F-371C-4A36-B2AD-050E3A6D3F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Marcador de notas 2">
            <a:extLst>
              <a:ext uri="{FF2B5EF4-FFF2-40B4-BE49-F238E27FC236}">
                <a16:creationId xmlns:a16="http://schemas.microsoft.com/office/drawing/2014/main" id="{6D5D6518-0ED6-4AA3-B695-397546553B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5613" eaLnBrk="1" hangingPunct="1">
              <a:spcBef>
                <a:spcPct val="0"/>
              </a:spcBef>
            </a:pPr>
            <a:endParaRPr lang="ca-ES" altLang="es-ES">
              <a:latin typeface="Arial" panose="020B0604020202020204" pitchFamily="34" charset="0"/>
            </a:endParaRPr>
          </a:p>
        </p:txBody>
      </p:sp>
      <p:sp>
        <p:nvSpPr>
          <p:cNvPr id="61445" name="Marcador de número de diapositiva 3">
            <a:extLst>
              <a:ext uri="{FF2B5EF4-FFF2-40B4-BE49-F238E27FC236}">
                <a16:creationId xmlns:a16="http://schemas.microsoft.com/office/drawing/2014/main" id="{7A23A73E-0DAD-4F97-8FC7-4510FFB1B548}"/>
              </a:ext>
            </a:extLst>
          </p:cNvPr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defTabSz="4556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24611F0F-07B9-4E1C-AC45-6ADA9CDBB7D8}" type="slidenum">
              <a:rPr lang="es-ES" altLang="es-ES" sz="12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pPr algn="r" eaLnBrk="1" hangingPunct="1"/>
              <a:t>17</a:t>
            </a:fld>
            <a:endParaRPr lang="bg-BG" altLang="es-ES" sz="120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502790" name="2 Marcador de pie de página">
            <a:extLst>
              <a:ext uri="{FF2B5EF4-FFF2-40B4-BE49-F238E27FC236}">
                <a16:creationId xmlns:a16="http://schemas.microsoft.com/office/drawing/2014/main" id="{60CCF9E9-B24C-41D1-BBDB-809E51ACB8C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502791" name="3 Marcador de encabezado">
            <a:extLst>
              <a:ext uri="{FF2B5EF4-FFF2-40B4-BE49-F238E27FC236}">
                <a16:creationId xmlns:a16="http://schemas.microsoft.com/office/drawing/2014/main" id="{CD625C08-419C-4142-B5D6-F84A1525160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61448" name="1 CuadroTexto">
            <a:extLst>
              <a:ext uri="{FF2B5EF4-FFF2-40B4-BE49-F238E27FC236}">
                <a16:creationId xmlns:a16="http://schemas.microsoft.com/office/drawing/2014/main" id="{71B84E02-B974-4721-ACB0-83193052F4E5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0"/>
            <a:ext cx="38100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ca-ES" altLang="es-ES"/>
          </a:p>
        </p:txBody>
      </p:sp>
    </p:spTree>
    <p:extLst>
      <p:ext uri="{BB962C8B-B14F-4D97-AF65-F5344CB8AC3E}">
        <p14:creationId xmlns:p14="http://schemas.microsoft.com/office/powerpoint/2010/main" val="424021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>
            <a:extLst>
              <a:ext uri="{FF2B5EF4-FFF2-40B4-BE49-F238E27FC236}">
                <a16:creationId xmlns:a16="http://schemas.microsoft.com/office/drawing/2014/main" id="{891A116A-E46B-46E6-8C92-B25DEEAD333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2863" y="9429750"/>
            <a:ext cx="2944812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4" tIns="45647" rIns="91294" bIns="45647" anchor="b"/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DEB73725-544F-44D1-9998-3940B0C00FD1}" type="slidenum">
              <a:rPr lang="es-ES" altLang="es-ES" sz="110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/>
              <a:t>18</a:t>
            </a:fld>
            <a:endParaRPr lang="bg-BG" altLang="es-ES" sz="11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3491" name="Marcador de imagen de diapositiva 1">
            <a:extLst>
              <a:ext uri="{FF2B5EF4-FFF2-40B4-BE49-F238E27FC236}">
                <a16:creationId xmlns:a16="http://schemas.microsoft.com/office/drawing/2014/main" id="{784F532F-D82D-43A9-9ABA-BDE61A92E3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3" y="744538"/>
            <a:ext cx="6613525" cy="3721100"/>
          </a:xfrm>
          <a:ln/>
        </p:spPr>
      </p:sp>
      <p:sp>
        <p:nvSpPr>
          <p:cNvPr id="63492" name="Marcador de notas 2">
            <a:extLst>
              <a:ext uri="{FF2B5EF4-FFF2-40B4-BE49-F238E27FC236}">
                <a16:creationId xmlns:a16="http://schemas.microsoft.com/office/drawing/2014/main" id="{9132E0E8-9058-4B80-BAF3-381602071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4" tIns="45647" rIns="91294" bIns="45647"/>
          <a:lstStyle/>
          <a:p>
            <a:pPr defTabSz="457200" eaLnBrk="1" hangingPunct="1">
              <a:spcBef>
                <a:spcPct val="0"/>
              </a:spcBef>
            </a:pPr>
            <a:endParaRPr lang="ca-ES" altLang="es-ES">
              <a:latin typeface="Arial" panose="020B0604020202020204" pitchFamily="34" charset="0"/>
            </a:endParaRPr>
          </a:p>
        </p:txBody>
      </p:sp>
      <p:sp>
        <p:nvSpPr>
          <p:cNvPr id="63493" name="Marcador de número de diapositiva 3">
            <a:extLst>
              <a:ext uri="{FF2B5EF4-FFF2-40B4-BE49-F238E27FC236}">
                <a16:creationId xmlns:a16="http://schemas.microsoft.com/office/drawing/2014/main" id="{1488EDA6-8039-42CA-A0F4-104678A5DABE}"/>
              </a:ext>
            </a:extLst>
          </p:cNvPr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CF9B90C7-8D4A-4473-A33A-F9772D063BE9}" type="slidenum">
              <a:rPr lang="es-ES" altLang="es-ES" sz="12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pPr algn="r" eaLnBrk="1" hangingPunct="1"/>
              <a:t>18</a:t>
            </a:fld>
            <a:endParaRPr lang="bg-BG" altLang="es-ES" sz="120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63494" name="1 CuadroTexto">
            <a:extLst>
              <a:ext uri="{FF2B5EF4-FFF2-40B4-BE49-F238E27FC236}">
                <a16:creationId xmlns:a16="http://schemas.microsoft.com/office/drawing/2014/main" id="{4D23018C-E62F-4399-9004-02D5F12D7D21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0"/>
            <a:ext cx="38100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ca-ES" altLang="es-ES"/>
          </a:p>
        </p:txBody>
      </p:sp>
    </p:spTree>
    <p:extLst>
      <p:ext uri="{BB962C8B-B14F-4D97-AF65-F5344CB8AC3E}">
        <p14:creationId xmlns:p14="http://schemas.microsoft.com/office/powerpoint/2010/main" val="904994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7" name="Group 1556"/>
          <p:cNvGrpSpPr/>
          <p:nvPr/>
        </p:nvGrpSpPr>
        <p:grpSpPr>
          <a:xfrm>
            <a:off x="0" y="420256"/>
            <a:ext cx="12188952" cy="3795497"/>
            <a:chOff x="0" y="420256"/>
            <a:chExt cx="12188952" cy="3795497"/>
          </a:xfrm>
        </p:grpSpPr>
        <p:cxnSp>
          <p:nvCxnSpPr>
            <p:cNvPr id="1558" name="Straight Connector 1557"/>
            <p:cNvCxnSpPr/>
            <p:nvPr/>
          </p:nvCxnSpPr>
          <p:spPr>
            <a:xfrm>
              <a:off x="0" y="4215753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9" name="Straight Connector 1558"/>
            <p:cNvCxnSpPr/>
            <p:nvPr/>
          </p:nvCxnSpPr>
          <p:spPr>
            <a:xfrm>
              <a:off x="0" y="3794032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0" name="Straight Connector 1559"/>
            <p:cNvCxnSpPr/>
            <p:nvPr/>
          </p:nvCxnSpPr>
          <p:spPr>
            <a:xfrm>
              <a:off x="0" y="3372310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1" name="Straight Connector 1560"/>
            <p:cNvCxnSpPr/>
            <p:nvPr/>
          </p:nvCxnSpPr>
          <p:spPr>
            <a:xfrm>
              <a:off x="0" y="2950588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2" name="Straight Connector 1561"/>
            <p:cNvCxnSpPr/>
            <p:nvPr/>
          </p:nvCxnSpPr>
          <p:spPr>
            <a:xfrm>
              <a:off x="0" y="2528866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3" name="Straight Connector 1562"/>
            <p:cNvCxnSpPr/>
            <p:nvPr/>
          </p:nvCxnSpPr>
          <p:spPr>
            <a:xfrm>
              <a:off x="0" y="2107144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4" name="Straight Connector 1563"/>
            <p:cNvCxnSpPr/>
            <p:nvPr/>
          </p:nvCxnSpPr>
          <p:spPr>
            <a:xfrm>
              <a:off x="0" y="1685422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5" name="Straight Connector 1564"/>
            <p:cNvCxnSpPr/>
            <p:nvPr/>
          </p:nvCxnSpPr>
          <p:spPr>
            <a:xfrm>
              <a:off x="0" y="1263700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6" name="Straight Connector 1565"/>
            <p:cNvCxnSpPr/>
            <p:nvPr/>
          </p:nvCxnSpPr>
          <p:spPr>
            <a:xfrm>
              <a:off x="0" y="841978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7" name="Straight Connector 1566"/>
            <p:cNvCxnSpPr/>
            <p:nvPr/>
          </p:nvCxnSpPr>
          <p:spPr>
            <a:xfrm>
              <a:off x="0" y="420256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68" name="Rectangle 379"/>
          <p:cNvSpPr/>
          <p:nvPr/>
        </p:nvSpPr>
        <p:spPr>
          <a:xfrm rot="18900000" flipV="1">
            <a:off x="9445819" y="-965459"/>
            <a:ext cx="13717" cy="6493220"/>
          </a:xfrm>
          <a:custGeom>
            <a:avLst/>
            <a:gdLst/>
            <a:ahLst/>
            <a:cxnLst/>
            <a:rect l="l" t="t" r="r" b="b"/>
            <a:pathLst>
              <a:path w="13717" h="6493220">
                <a:moveTo>
                  <a:pt x="1" y="6493220"/>
                </a:moveTo>
                <a:lnTo>
                  <a:pt x="13717" y="647950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69" name="Rectangle 56"/>
          <p:cNvSpPr/>
          <p:nvPr/>
        </p:nvSpPr>
        <p:spPr>
          <a:xfrm>
            <a:off x="0" y="0"/>
            <a:ext cx="11816540" cy="4572004"/>
          </a:xfrm>
          <a:custGeom>
            <a:avLst/>
            <a:gdLst/>
            <a:ahLst/>
            <a:cxnLst/>
            <a:rect l="l" t="t" r="r" b="b"/>
            <a:pathLst>
              <a:path w="11816540" h="4572004">
                <a:moveTo>
                  <a:pt x="11802824" y="4"/>
                </a:moveTo>
                <a:lnTo>
                  <a:pt x="11816540" y="4"/>
                </a:lnTo>
                <a:lnTo>
                  <a:pt x="11816540" y="4572004"/>
                </a:lnTo>
                <a:lnTo>
                  <a:pt x="11802824" y="4572004"/>
                </a:lnTo>
                <a:close/>
                <a:moveTo>
                  <a:pt x="5901406" y="4"/>
                </a:moveTo>
                <a:lnTo>
                  <a:pt x="5915122" y="4"/>
                </a:lnTo>
                <a:lnTo>
                  <a:pt x="5915122" y="4572004"/>
                </a:lnTo>
                <a:lnTo>
                  <a:pt x="5901406" y="4572004"/>
                </a:lnTo>
                <a:close/>
                <a:moveTo>
                  <a:pt x="10959754" y="3"/>
                </a:moveTo>
                <a:lnTo>
                  <a:pt x="10973470" y="3"/>
                </a:lnTo>
                <a:lnTo>
                  <a:pt x="10973470" y="4572003"/>
                </a:lnTo>
                <a:lnTo>
                  <a:pt x="10959754" y="4572003"/>
                </a:lnTo>
                <a:close/>
                <a:moveTo>
                  <a:pt x="5058348" y="3"/>
                </a:moveTo>
                <a:lnTo>
                  <a:pt x="5072064" y="3"/>
                </a:lnTo>
                <a:lnTo>
                  <a:pt x="5072064" y="4572003"/>
                </a:lnTo>
                <a:lnTo>
                  <a:pt x="5058348" y="4572003"/>
                </a:lnTo>
                <a:close/>
                <a:moveTo>
                  <a:pt x="11381283" y="2"/>
                </a:moveTo>
                <a:lnTo>
                  <a:pt x="11394999" y="2"/>
                </a:lnTo>
                <a:lnTo>
                  <a:pt x="11394999" y="4572002"/>
                </a:lnTo>
                <a:lnTo>
                  <a:pt x="11381283" y="4572002"/>
                </a:lnTo>
                <a:close/>
                <a:moveTo>
                  <a:pt x="10538225" y="2"/>
                </a:moveTo>
                <a:lnTo>
                  <a:pt x="10551941" y="2"/>
                </a:lnTo>
                <a:lnTo>
                  <a:pt x="10551941" y="4572002"/>
                </a:lnTo>
                <a:lnTo>
                  <a:pt x="10538225" y="4572002"/>
                </a:lnTo>
                <a:close/>
                <a:moveTo>
                  <a:pt x="10116696" y="2"/>
                </a:moveTo>
                <a:lnTo>
                  <a:pt x="10130412" y="2"/>
                </a:lnTo>
                <a:lnTo>
                  <a:pt x="10130412" y="4572002"/>
                </a:lnTo>
                <a:lnTo>
                  <a:pt x="10116696" y="4572002"/>
                </a:lnTo>
                <a:close/>
                <a:moveTo>
                  <a:pt x="6322935" y="2"/>
                </a:moveTo>
                <a:lnTo>
                  <a:pt x="6336651" y="2"/>
                </a:lnTo>
                <a:lnTo>
                  <a:pt x="6336651" y="4572002"/>
                </a:lnTo>
                <a:lnTo>
                  <a:pt x="6322935" y="4572002"/>
                </a:lnTo>
                <a:close/>
                <a:moveTo>
                  <a:pt x="5479877" y="2"/>
                </a:moveTo>
                <a:lnTo>
                  <a:pt x="5493593" y="2"/>
                </a:lnTo>
                <a:lnTo>
                  <a:pt x="5493593" y="4572002"/>
                </a:lnTo>
                <a:lnTo>
                  <a:pt x="5479877" y="4572002"/>
                </a:lnTo>
                <a:close/>
                <a:moveTo>
                  <a:pt x="4636819" y="2"/>
                </a:moveTo>
                <a:lnTo>
                  <a:pt x="4650535" y="2"/>
                </a:lnTo>
                <a:lnTo>
                  <a:pt x="4650535" y="4572002"/>
                </a:lnTo>
                <a:lnTo>
                  <a:pt x="4636819" y="4572002"/>
                </a:lnTo>
                <a:close/>
                <a:moveTo>
                  <a:pt x="4215290" y="2"/>
                </a:moveTo>
                <a:lnTo>
                  <a:pt x="4229006" y="2"/>
                </a:lnTo>
                <a:lnTo>
                  <a:pt x="4229006" y="4572002"/>
                </a:lnTo>
                <a:lnTo>
                  <a:pt x="4215290" y="4572002"/>
                </a:lnTo>
                <a:close/>
                <a:moveTo>
                  <a:pt x="421529" y="2"/>
                </a:moveTo>
                <a:lnTo>
                  <a:pt x="435245" y="2"/>
                </a:lnTo>
                <a:lnTo>
                  <a:pt x="435245" y="4572002"/>
                </a:lnTo>
                <a:lnTo>
                  <a:pt x="421529" y="4572002"/>
                </a:lnTo>
                <a:close/>
                <a:moveTo>
                  <a:pt x="0" y="2"/>
                </a:moveTo>
                <a:lnTo>
                  <a:pt x="13716" y="2"/>
                </a:lnTo>
                <a:lnTo>
                  <a:pt x="13716" y="4572002"/>
                </a:lnTo>
                <a:lnTo>
                  <a:pt x="0" y="4572002"/>
                </a:lnTo>
                <a:close/>
                <a:moveTo>
                  <a:pt x="9273638" y="1"/>
                </a:moveTo>
                <a:lnTo>
                  <a:pt x="9287354" y="1"/>
                </a:lnTo>
                <a:lnTo>
                  <a:pt x="9287354" y="4572001"/>
                </a:lnTo>
                <a:lnTo>
                  <a:pt x="9273638" y="4572001"/>
                </a:lnTo>
                <a:close/>
                <a:moveTo>
                  <a:pt x="3372232" y="1"/>
                </a:moveTo>
                <a:lnTo>
                  <a:pt x="3385948" y="1"/>
                </a:lnTo>
                <a:lnTo>
                  <a:pt x="3385948" y="4572001"/>
                </a:lnTo>
                <a:lnTo>
                  <a:pt x="3372232" y="4572001"/>
                </a:lnTo>
                <a:close/>
                <a:moveTo>
                  <a:pt x="9695167" y="0"/>
                </a:moveTo>
                <a:lnTo>
                  <a:pt x="9708883" y="0"/>
                </a:lnTo>
                <a:lnTo>
                  <a:pt x="9708883" y="4572000"/>
                </a:lnTo>
                <a:lnTo>
                  <a:pt x="9695167" y="4572000"/>
                </a:lnTo>
                <a:close/>
                <a:moveTo>
                  <a:pt x="8852109" y="0"/>
                </a:moveTo>
                <a:lnTo>
                  <a:pt x="8865825" y="0"/>
                </a:lnTo>
                <a:lnTo>
                  <a:pt x="8865825" y="4572000"/>
                </a:lnTo>
                <a:lnTo>
                  <a:pt x="8852109" y="4572000"/>
                </a:lnTo>
                <a:close/>
                <a:moveTo>
                  <a:pt x="8430580" y="0"/>
                </a:moveTo>
                <a:lnTo>
                  <a:pt x="8444296" y="0"/>
                </a:lnTo>
                <a:lnTo>
                  <a:pt x="8444296" y="4572000"/>
                </a:lnTo>
                <a:lnTo>
                  <a:pt x="8430580" y="4572000"/>
                </a:lnTo>
                <a:close/>
                <a:moveTo>
                  <a:pt x="8009051" y="0"/>
                </a:moveTo>
                <a:lnTo>
                  <a:pt x="8022767" y="0"/>
                </a:lnTo>
                <a:lnTo>
                  <a:pt x="8022767" y="4572000"/>
                </a:lnTo>
                <a:lnTo>
                  <a:pt x="8009051" y="4572000"/>
                </a:lnTo>
                <a:close/>
                <a:moveTo>
                  <a:pt x="7587522" y="0"/>
                </a:moveTo>
                <a:lnTo>
                  <a:pt x="7601238" y="0"/>
                </a:lnTo>
                <a:lnTo>
                  <a:pt x="7601238" y="4572000"/>
                </a:lnTo>
                <a:lnTo>
                  <a:pt x="7587522" y="4572000"/>
                </a:lnTo>
                <a:close/>
                <a:moveTo>
                  <a:pt x="7165993" y="0"/>
                </a:moveTo>
                <a:lnTo>
                  <a:pt x="7179709" y="0"/>
                </a:lnTo>
                <a:lnTo>
                  <a:pt x="7179709" y="4572000"/>
                </a:lnTo>
                <a:lnTo>
                  <a:pt x="7165993" y="4572000"/>
                </a:lnTo>
                <a:close/>
                <a:moveTo>
                  <a:pt x="6744464" y="0"/>
                </a:moveTo>
                <a:lnTo>
                  <a:pt x="6758180" y="0"/>
                </a:lnTo>
                <a:lnTo>
                  <a:pt x="6758180" y="4572000"/>
                </a:lnTo>
                <a:lnTo>
                  <a:pt x="6744464" y="4572000"/>
                </a:lnTo>
                <a:close/>
                <a:moveTo>
                  <a:pt x="3793761" y="0"/>
                </a:moveTo>
                <a:lnTo>
                  <a:pt x="3807477" y="0"/>
                </a:lnTo>
                <a:lnTo>
                  <a:pt x="3807477" y="4572000"/>
                </a:lnTo>
                <a:lnTo>
                  <a:pt x="3793761" y="4572000"/>
                </a:lnTo>
                <a:close/>
                <a:moveTo>
                  <a:pt x="2950703" y="0"/>
                </a:moveTo>
                <a:lnTo>
                  <a:pt x="2964419" y="0"/>
                </a:lnTo>
                <a:lnTo>
                  <a:pt x="2964419" y="4572000"/>
                </a:lnTo>
                <a:lnTo>
                  <a:pt x="2950703" y="4572000"/>
                </a:lnTo>
                <a:close/>
                <a:moveTo>
                  <a:pt x="2529174" y="0"/>
                </a:moveTo>
                <a:lnTo>
                  <a:pt x="2542890" y="0"/>
                </a:lnTo>
                <a:lnTo>
                  <a:pt x="2542890" y="4572000"/>
                </a:lnTo>
                <a:lnTo>
                  <a:pt x="2529174" y="4572000"/>
                </a:lnTo>
                <a:close/>
                <a:moveTo>
                  <a:pt x="2107645" y="0"/>
                </a:moveTo>
                <a:lnTo>
                  <a:pt x="2121361" y="0"/>
                </a:lnTo>
                <a:lnTo>
                  <a:pt x="2121361" y="4572000"/>
                </a:lnTo>
                <a:lnTo>
                  <a:pt x="2107645" y="4572000"/>
                </a:lnTo>
                <a:close/>
                <a:moveTo>
                  <a:pt x="1686116" y="0"/>
                </a:moveTo>
                <a:lnTo>
                  <a:pt x="1699832" y="0"/>
                </a:lnTo>
                <a:lnTo>
                  <a:pt x="1699832" y="4572000"/>
                </a:lnTo>
                <a:lnTo>
                  <a:pt x="1686116" y="4572000"/>
                </a:lnTo>
                <a:close/>
                <a:moveTo>
                  <a:pt x="1264587" y="0"/>
                </a:moveTo>
                <a:lnTo>
                  <a:pt x="1278303" y="0"/>
                </a:lnTo>
                <a:lnTo>
                  <a:pt x="1278303" y="4572000"/>
                </a:lnTo>
                <a:lnTo>
                  <a:pt x="1264587" y="4572000"/>
                </a:lnTo>
                <a:close/>
                <a:moveTo>
                  <a:pt x="843058" y="0"/>
                </a:moveTo>
                <a:lnTo>
                  <a:pt x="856774" y="0"/>
                </a:lnTo>
                <a:lnTo>
                  <a:pt x="856774" y="4572000"/>
                </a:lnTo>
                <a:lnTo>
                  <a:pt x="843058" y="457200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0" name="Rectangle 87"/>
          <p:cNvSpPr/>
          <p:nvPr/>
        </p:nvSpPr>
        <p:spPr>
          <a:xfrm rot="2700000">
            <a:off x="2311242" y="-967047"/>
            <a:ext cx="13716" cy="6570294"/>
          </a:xfrm>
          <a:custGeom>
            <a:avLst/>
            <a:gdLst/>
            <a:ahLst/>
            <a:cxnLst/>
            <a:rect l="l" t="t" r="r" b="b"/>
            <a:pathLst>
              <a:path w="13716" h="6570294">
                <a:moveTo>
                  <a:pt x="0" y="6556578"/>
                </a:moveTo>
                <a:lnTo>
                  <a:pt x="13716" y="6570294"/>
                </a:lnTo>
                <a:lnTo>
                  <a:pt x="13716" y="6570294"/>
                </a:lnTo>
                <a:lnTo>
                  <a:pt x="0" y="6556578"/>
                </a:lnTo>
                <a:close/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1" name="Rectangle 88"/>
          <p:cNvSpPr/>
          <p:nvPr/>
        </p:nvSpPr>
        <p:spPr>
          <a:xfrm rot="2700000">
            <a:off x="3186527" y="-953751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2" name="Rectangle 89"/>
          <p:cNvSpPr/>
          <p:nvPr/>
        </p:nvSpPr>
        <p:spPr>
          <a:xfrm rot="2700000">
            <a:off x="4029713" y="-953750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7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3" name="Rectangle 90"/>
          <p:cNvSpPr/>
          <p:nvPr/>
        </p:nvSpPr>
        <p:spPr>
          <a:xfrm rot="2700000">
            <a:off x="4872899" y="-953750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4" name="Rectangle 91"/>
          <p:cNvSpPr/>
          <p:nvPr/>
        </p:nvSpPr>
        <p:spPr>
          <a:xfrm rot="2700000">
            <a:off x="5716086" y="-953749"/>
            <a:ext cx="13716" cy="6479501"/>
          </a:xfrm>
          <a:custGeom>
            <a:avLst/>
            <a:gdLst/>
            <a:ahLst/>
            <a:cxnLst/>
            <a:rect l="l" t="t" r="r" b="b"/>
            <a:pathLst>
              <a:path w="13716" h="6479501">
                <a:moveTo>
                  <a:pt x="0" y="13716"/>
                </a:moveTo>
                <a:lnTo>
                  <a:pt x="13716" y="0"/>
                </a:lnTo>
                <a:lnTo>
                  <a:pt x="13716" y="6465785"/>
                </a:lnTo>
                <a:lnTo>
                  <a:pt x="0" y="647950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5" name="Rectangle 92"/>
          <p:cNvSpPr/>
          <p:nvPr/>
        </p:nvSpPr>
        <p:spPr>
          <a:xfrm rot="2700000">
            <a:off x="6559272" y="-953750"/>
            <a:ext cx="13716" cy="6479502"/>
          </a:xfrm>
          <a:custGeom>
            <a:avLst/>
            <a:gdLst/>
            <a:ahLst/>
            <a:cxnLst/>
            <a:rect l="l" t="t" r="r" b="b"/>
            <a:pathLst>
              <a:path w="13716" h="6479502">
                <a:moveTo>
                  <a:pt x="0" y="13716"/>
                </a:moveTo>
                <a:lnTo>
                  <a:pt x="13716" y="0"/>
                </a:lnTo>
                <a:lnTo>
                  <a:pt x="13715" y="6465787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6" name="Rectangle 93"/>
          <p:cNvSpPr/>
          <p:nvPr/>
        </p:nvSpPr>
        <p:spPr>
          <a:xfrm rot="2700000">
            <a:off x="7402457" y="-944051"/>
            <a:ext cx="13717" cy="6479502"/>
          </a:xfrm>
          <a:custGeom>
            <a:avLst/>
            <a:gdLst/>
            <a:ahLst/>
            <a:cxnLst/>
            <a:rect l="l" t="t" r="r" b="b"/>
            <a:pathLst>
              <a:path w="13717" h="6479502">
                <a:moveTo>
                  <a:pt x="0" y="13716"/>
                </a:moveTo>
                <a:lnTo>
                  <a:pt x="13717" y="0"/>
                </a:lnTo>
                <a:lnTo>
                  <a:pt x="13716" y="6465787"/>
                </a:lnTo>
                <a:lnTo>
                  <a:pt x="1" y="647950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7" name="Rectangle 94"/>
          <p:cNvSpPr/>
          <p:nvPr/>
        </p:nvSpPr>
        <p:spPr>
          <a:xfrm rot="2700000">
            <a:off x="8245644" y="-953750"/>
            <a:ext cx="13716" cy="6479502"/>
          </a:xfrm>
          <a:custGeom>
            <a:avLst/>
            <a:gdLst/>
            <a:ahLst/>
            <a:cxnLst/>
            <a:rect l="l" t="t" r="r" b="b"/>
            <a:pathLst>
              <a:path w="13716" h="6479502">
                <a:moveTo>
                  <a:pt x="0" y="13716"/>
                </a:moveTo>
                <a:lnTo>
                  <a:pt x="13716" y="0"/>
                </a:lnTo>
                <a:lnTo>
                  <a:pt x="13715" y="6465787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8" name="Rectangle 95"/>
          <p:cNvSpPr/>
          <p:nvPr/>
        </p:nvSpPr>
        <p:spPr>
          <a:xfrm rot="2700000">
            <a:off x="9088831" y="-953750"/>
            <a:ext cx="13717" cy="6479503"/>
          </a:xfrm>
          <a:custGeom>
            <a:avLst/>
            <a:gdLst/>
            <a:ahLst/>
            <a:cxnLst/>
            <a:rect l="l" t="t" r="r" b="b"/>
            <a:pathLst>
              <a:path w="13717" h="6479503">
                <a:moveTo>
                  <a:pt x="13717" y="0"/>
                </a:moveTo>
                <a:lnTo>
                  <a:pt x="13716" y="6465787"/>
                </a:lnTo>
                <a:lnTo>
                  <a:pt x="0" y="6479503"/>
                </a:lnTo>
                <a:lnTo>
                  <a:pt x="1" y="13717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9" name="Rectangle 96"/>
          <p:cNvSpPr/>
          <p:nvPr/>
        </p:nvSpPr>
        <p:spPr>
          <a:xfrm rot="2700000">
            <a:off x="9912896" y="-907596"/>
            <a:ext cx="13716" cy="6425429"/>
          </a:xfrm>
          <a:custGeom>
            <a:avLst/>
            <a:gdLst/>
            <a:ahLst/>
            <a:cxnLst/>
            <a:rect l="l" t="t" r="r" b="b"/>
            <a:pathLst>
              <a:path w="13716" h="6425429">
                <a:moveTo>
                  <a:pt x="0" y="0"/>
                </a:moveTo>
                <a:lnTo>
                  <a:pt x="13716" y="13717"/>
                </a:lnTo>
                <a:lnTo>
                  <a:pt x="13716" y="6411713"/>
                </a:lnTo>
                <a:lnTo>
                  <a:pt x="0" y="6425429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0" name="Rectangle 97"/>
          <p:cNvSpPr/>
          <p:nvPr/>
        </p:nvSpPr>
        <p:spPr>
          <a:xfrm rot="2700000">
            <a:off x="10334491" y="110221"/>
            <a:ext cx="13717" cy="5232981"/>
          </a:xfrm>
          <a:custGeom>
            <a:avLst/>
            <a:gdLst/>
            <a:ahLst/>
            <a:cxnLst/>
            <a:rect l="l" t="t" r="r" b="b"/>
            <a:pathLst>
              <a:path w="13717" h="5232981">
                <a:moveTo>
                  <a:pt x="0" y="0"/>
                </a:moveTo>
                <a:lnTo>
                  <a:pt x="13717" y="13716"/>
                </a:lnTo>
                <a:lnTo>
                  <a:pt x="13717" y="5219264"/>
                </a:lnTo>
                <a:lnTo>
                  <a:pt x="1" y="523298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1" name="Rectangle 98"/>
          <p:cNvSpPr/>
          <p:nvPr/>
        </p:nvSpPr>
        <p:spPr>
          <a:xfrm rot="2700000">
            <a:off x="10756084" y="1128037"/>
            <a:ext cx="13716" cy="4040537"/>
          </a:xfrm>
          <a:custGeom>
            <a:avLst/>
            <a:gdLst/>
            <a:ahLst/>
            <a:cxnLst/>
            <a:rect l="l" t="t" r="r" b="b"/>
            <a:pathLst>
              <a:path w="13716" h="4040537">
                <a:moveTo>
                  <a:pt x="0" y="0"/>
                </a:moveTo>
                <a:lnTo>
                  <a:pt x="13716" y="13716"/>
                </a:lnTo>
                <a:lnTo>
                  <a:pt x="13715" y="4026822"/>
                </a:lnTo>
                <a:lnTo>
                  <a:pt x="1" y="4040537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2" name="Rectangle 99"/>
          <p:cNvSpPr/>
          <p:nvPr/>
        </p:nvSpPr>
        <p:spPr>
          <a:xfrm rot="2700000">
            <a:off x="11177678" y="2145853"/>
            <a:ext cx="13716" cy="2848091"/>
          </a:xfrm>
          <a:custGeom>
            <a:avLst/>
            <a:gdLst/>
            <a:ahLst/>
            <a:cxnLst/>
            <a:rect l="l" t="t" r="r" b="b"/>
            <a:pathLst>
              <a:path w="13716" h="2848091">
                <a:moveTo>
                  <a:pt x="0" y="0"/>
                </a:moveTo>
                <a:lnTo>
                  <a:pt x="13716" y="13716"/>
                </a:lnTo>
                <a:lnTo>
                  <a:pt x="13715" y="2834375"/>
                </a:lnTo>
                <a:lnTo>
                  <a:pt x="0" y="284809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3" name="Rectangle 100"/>
          <p:cNvSpPr/>
          <p:nvPr/>
        </p:nvSpPr>
        <p:spPr>
          <a:xfrm rot="2700000">
            <a:off x="11599272" y="3163669"/>
            <a:ext cx="13715" cy="1655644"/>
          </a:xfrm>
          <a:custGeom>
            <a:avLst/>
            <a:gdLst/>
            <a:ahLst/>
            <a:cxnLst/>
            <a:rect l="l" t="t" r="r" b="b"/>
            <a:pathLst>
              <a:path w="13715" h="1655644">
                <a:moveTo>
                  <a:pt x="0" y="0"/>
                </a:moveTo>
                <a:lnTo>
                  <a:pt x="13715" y="13716"/>
                </a:lnTo>
                <a:lnTo>
                  <a:pt x="13715" y="1641929"/>
                </a:lnTo>
                <a:lnTo>
                  <a:pt x="0" y="1655644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4" name="Rectangle 101"/>
          <p:cNvSpPr/>
          <p:nvPr/>
        </p:nvSpPr>
        <p:spPr>
          <a:xfrm rot="2700000">
            <a:off x="12020868" y="4181493"/>
            <a:ext cx="13715" cy="463189"/>
          </a:xfrm>
          <a:custGeom>
            <a:avLst/>
            <a:gdLst/>
            <a:ahLst/>
            <a:cxnLst/>
            <a:rect l="l" t="t" r="r" b="b"/>
            <a:pathLst>
              <a:path w="13715" h="463189">
                <a:moveTo>
                  <a:pt x="1" y="0"/>
                </a:moveTo>
                <a:lnTo>
                  <a:pt x="13715" y="13716"/>
                </a:lnTo>
                <a:lnTo>
                  <a:pt x="13715" y="449474"/>
                </a:lnTo>
                <a:lnTo>
                  <a:pt x="0" y="463189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5" name="Rectangle 102"/>
          <p:cNvSpPr/>
          <p:nvPr/>
        </p:nvSpPr>
        <p:spPr>
          <a:xfrm rot="2700000">
            <a:off x="203277" y="-93899"/>
            <a:ext cx="13716" cy="608068"/>
          </a:xfrm>
          <a:custGeom>
            <a:avLst/>
            <a:gdLst/>
            <a:ahLst/>
            <a:cxnLst/>
            <a:rect l="l" t="t" r="r" b="b"/>
            <a:pathLst>
              <a:path w="13716" h="608068">
                <a:moveTo>
                  <a:pt x="0" y="13716"/>
                </a:moveTo>
                <a:lnTo>
                  <a:pt x="13716" y="0"/>
                </a:lnTo>
                <a:lnTo>
                  <a:pt x="13716" y="608068"/>
                </a:lnTo>
                <a:lnTo>
                  <a:pt x="0" y="59435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6" name="Rectangle 103"/>
          <p:cNvSpPr/>
          <p:nvPr/>
        </p:nvSpPr>
        <p:spPr>
          <a:xfrm rot="2700000">
            <a:off x="624870" y="-268529"/>
            <a:ext cx="13716" cy="1800514"/>
          </a:xfrm>
          <a:custGeom>
            <a:avLst/>
            <a:gdLst/>
            <a:ahLst/>
            <a:cxnLst/>
            <a:rect l="l" t="t" r="r" b="b"/>
            <a:pathLst>
              <a:path w="13716" h="1800514">
                <a:moveTo>
                  <a:pt x="0" y="13716"/>
                </a:moveTo>
                <a:lnTo>
                  <a:pt x="13716" y="0"/>
                </a:lnTo>
                <a:lnTo>
                  <a:pt x="13716" y="1800514"/>
                </a:lnTo>
                <a:lnTo>
                  <a:pt x="0" y="178679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7" name="Rectangle 104"/>
          <p:cNvSpPr/>
          <p:nvPr/>
        </p:nvSpPr>
        <p:spPr>
          <a:xfrm rot="2700000">
            <a:off x="1046463" y="-443158"/>
            <a:ext cx="13716" cy="2992958"/>
          </a:xfrm>
          <a:custGeom>
            <a:avLst/>
            <a:gdLst/>
            <a:ahLst/>
            <a:cxnLst/>
            <a:rect l="l" t="t" r="r" b="b"/>
            <a:pathLst>
              <a:path w="13716" h="2992958">
                <a:moveTo>
                  <a:pt x="0" y="13716"/>
                </a:moveTo>
                <a:lnTo>
                  <a:pt x="13716" y="0"/>
                </a:lnTo>
                <a:lnTo>
                  <a:pt x="13716" y="2992958"/>
                </a:lnTo>
                <a:lnTo>
                  <a:pt x="0" y="297924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8" name="Rectangle 105"/>
          <p:cNvSpPr/>
          <p:nvPr/>
        </p:nvSpPr>
        <p:spPr>
          <a:xfrm rot="2700000">
            <a:off x="1468056" y="-617788"/>
            <a:ext cx="13716" cy="4185404"/>
          </a:xfrm>
          <a:custGeom>
            <a:avLst/>
            <a:gdLst/>
            <a:ahLst/>
            <a:cxnLst/>
            <a:rect l="l" t="t" r="r" b="b"/>
            <a:pathLst>
              <a:path w="13716" h="4185404">
                <a:moveTo>
                  <a:pt x="0" y="13716"/>
                </a:moveTo>
                <a:lnTo>
                  <a:pt x="13716" y="0"/>
                </a:lnTo>
                <a:lnTo>
                  <a:pt x="13716" y="4185404"/>
                </a:lnTo>
                <a:lnTo>
                  <a:pt x="0" y="417168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9" name="Rectangle 106"/>
          <p:cNvSpPr/>
          <p:nvPr/>
        </p:nvSpPr>
        <p:spPr>
          <a:xfrm rot="2700000">
            <a:off x="1889649" y="-792416"/>
            <a:ext cx="13716" cy="5377849"/>
          </a:xfrm>
          <a:custGeom>
            <a:avLst/>
            <a:gdLst/>
            <a:ahLst/>
            <a:cxnLst/>
            <a:rect l="l" t="t" r="r" b="b"/>
            <a:pathLst>
              <a:path w="13716" h="5377849">
                <a:moveTo>
                  <a:pt x="0" y="13716"/>
                </a:moveTo>
                <a:lnTo>
                  <a:pt x="13716" y="0"/>
                </a:lnTo>
                <a:lnTo>
                  <a:pt x="13716" y="5377849"/>
                </a:lnTo>
                <a:lnTo>
                  <a:pt x="0" y="536413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0" name="Rectangle 148"/>
          <p:cNvSpPr/>
          <p:nvPr/>
        </p:nvSpPr>
        <p:spPr>
          <a:xfrm rot="18900000" flipV="1">
            <a:off x="2070569" y="-450209"/>
            <a:ext cx="13716" cy="5889566"/>
          </a:xfrm>
          <a:custGeom>
            <a:avLst/>
            <a:gdLst/>
            <a:ahLst/>
            <a:cxnLst/>
            <a:rect l="l" t="t" r="r" b="b"/>
            <a:pathLst>
              <a:path w="13716" h="5889566">
                <a:moveTo>
                  <a:pt x="13716" y="5889566"/>
                </a:moveTo>
                <a:lnTo>
                  <a:pt x="13716" y="0"/>
                </a:lnTo>
                <a:lnTo>
                  <a:pt x="0" y="13716"/>
                </a:lnTo>
                <a:lnTo>
                  <a:pt x="0" y="587585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1" name="Rectangle 323"/>
          <p:cNvSpPr/>
          <p:nvPr/>
        </p:nvSpPr>
        <p:spPr>
          <a:xfrm rot="18900000" flipV="1">
            <a:off x="1648976" y="567610"/>
            <a:ext cx="13716" cy="4697119"/>
          </a:xfrm>
          <a:custGeom>
            <a:avLst/>
            <a:gdLst/>
            <a:ahLst/>
            <a:cxnLst/>
            <a:rect l="l" t="t" r="r" b="b"/>
            <a:pathLst>
              <a:path w="13716" h="4697119">
                <a:moveTo>
                  <a:pt x="13716" y="4697119"/>
                </a:moveTo>
                <a:lnTo>
                  <a:pt x="13716" y="0"/>
                </a:lnTo>
                <a:lnTo>
                  <a:pt x="0" y="13716"/>
                </a:lnTo>
                <a:lnTo>
                  <a:pt x="0" y="468340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2" name="Rectangle 324"/>
          <p:cNvSpPr/>
          <p:nvPr/>
        </p:nvSpPr>
        <p:spPr>
          <a:xfrm rot="18900000" flipV="1">
            <a:off x="1227383" y="1585424"/>
            <a:ext cx="13716" cy="3504674"/>
          </a:xfrm>
          <a:custGeom>
            <a:avLst/>
            <a:gdLst/>
            <a:ahLst/>
            <a:cxnLst/>
            <a:rect l="l" t="t" r="r" b="b"/>
            <a:pathLst>
              <a:path w="13716" h="3504674">
                <a:moveTo>
                  <a:pt x="13716" y="3504674"/>
                </a:moveTo>
                <a:lnTo>
                  <a:pt x="13716" y="0"/>
                </a:lnTo>
                <a:lnTo>
                  <a:pt x="0" y="13716"/>
                </a:lnTo>
                <a:lnTo>
                  <a:pt x="0" y="349095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3" name="Rectangle 325"/>
          <p:cNvSpPr/>
          <p:nvPr/>
        </p:nvSpPr>
        <p:spPr>
          <a:xfrm rot="18900000" flipV="1">
            <a:off x="805790" y="2603242"/>
            <a:ext cx="13716" cy="2312226"/>
          </a:xfrm>
          <a:custGeom>
            <a:avLst/>
            <a:gdLst/>
            <a:ahLst/>
            <a:cxnLst/>
            <a:rect l="l" t="t" r="r" b="b"/>
            <a:pathLst>
              <a:path w="13716" h="2312226">
                <a:moveTo>
                  <a:pt x="13716" y="2312226"/>
                </a:moveTo>
                <a:lnTo>
                  <a:pt x="13716" y="0"/>
                </a:lnTo>
                <a:lnTo>
                  <a:pt x="0" y="13716"/>
                </a:lnTo>
                <a:lnTo>
                  <a:pt x="0" y="229851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4" name="Rectangle 326"/>
          <p:cNvSpPr/>
          <p:nvPr/>
        </p:nvSpPr>
        <p:spPr>
          <a:xfrm rot="18900000" flipV="1">
            <a:off x="384198" y="3621057"/>
            <a:ext cx="13716" cy="1119782"/>
          </a:xfrm>
          <a:custGeom>
            <a:avLst/>
            <a:gdLst/>
            <a:ahLst/>
            <a:cxnLst/>
            <a:rect l="l" t="t" r="r" b="b"/>
            <a:pathLst>
              <a:path w="13716" h="1119782">
                <a:moveTo>
                  <a:pt x="13716" y="1119782"/>
                </a:moveTo>
                <a:lnTo>
                  <a:pt x="13716" y="0"/>
                </a:lnTo>
                <a:lnTo>
                  <a:pt x="0" y="13716"/>
                </a:lnTo>
                <a:lnTo>
                  <a:pt x="0" y="110606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5" name="Rectangle 371"/>
          <p:cNvSpPr/>
          <p:nvPr/>
        </p:nvSpPr>
        <p:spPr>
          <a:xfrm rot="18900000" flipV="1">
            <a:off x="2705180" y="-953749"/>
            <a:ext cx="13716" cy="6479500"/>
          </a:xfrm>
          <a:custGeom>
            <a:avLst/>
            <a:gdLst/>
            <a:ahLst/>
            <a:cxnLst/>
            <a:rect l="l" t="t" r="r" b="b"/>
            <a:pathLst>
              <a:path w="13716" h="6479500">
                <a:moveTo>
                  <a:pt x="0" y="6479500"/>
                </a:moveTo>
                <a:lnTo>
                  <a:pt x="13716" y="646578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6" name="Rectangle 373"/>
          <p:cNvSpPr/>
          <p:nvPr/>
        </p:nvSpPr>
        <p:spPr>
          <a:xfrm rot="18900000" flipV="1">
            <a:off x="4391552" y="-953749"/>
            <a:ext cx="13716" cy="6479500"/>
          </a:xfrm>
          <a:custGeom>
            <a:avLst/>
            <a:gdLst/>
            <a:ahLst/>
            <a:cxnLst/>
            <a:rect l="l" t="t" r="r" b="b"/>
            <a:pathLst>
              <a:path w="13716" h="6479500">
                <a:moveTo>
                  <a:pt x="0" y="6479500"/>
                </a:moveTo>
                <a:lnTo>
                  <a:pt x="13716" y="6465784"/>
                </a:lnTo>
                <a:lnTo>
                  <a:pt x="13716" y="0"/>
                </a:lnTo>
                <a:lnTo>
                  <a:pt x="0" y="13715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7" name="Rectangle 375"/>
          <p:cNvSpPr/>
          <p:nvPr/>
        </p:nvSpPr>
        <p:spPr>
          <a:xfrm rot="18900000" flipV="1">
            <a:off x="6077925" y="-953749"/>
            <a:ext cx="13716" cy="6479501"/>
          </a:xfrm>
          <a:custGeom>
            <a:avLst/>
            <a:gdLst/>
            <a:ahLst/>
            <a:cxnLst/>
            <a:rect l="l" t="t" r="r" b="b"/>
            <a:pathLst>
              <a:path w="13716" h="6479501">
                <a:moveTo>
                  <a:pt x="0" y="6479501"/>
                </a:moveTo>
                <a:lnTo>
                  <a:pt x="13716" y="6465785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8" name="Rectangle 376"/>
          <p:cNvSpPr/>
          <p:nvPr/>
        </p:nvSpPr>
        <p:spPr>
          <a:xfrm rot="18900000" flipV="1">
            <a:off x="6916261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13716" y="6479504"/>
                </a:moveTo>
                <a:lnTo>
                  <a:pt x="13716" y="0"/>
                </a:lnTo>
                <a:lnTo>
                  <a:pt x="0" y="13717"/>
                </a:lnTo>
                <a:lnTo>
                  <a:pt x="0" y="6493219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9" name="Rectangle 377"/>
          <p:cNvSpPr/>
          <p:nvPr/>
        </p:nvSpPr>
        <p:spPr>
          <a:xfrm rot="18900000" flipV="1">
            <a:off x="7759447" y="-965458"/>
            <a:ext cx="13717" cy="6493219"/>
          </a:xfrm>
          <a:custGeom>
            <a:avLst/>
            <a:gdLst/>
            <a:ahLst/>
            <a:cxnLst/>
            <a:rect l="l" t="t" r="r" b="b"/>
            <a:pathLst>
              <a:path w="13717" h="6493219">
                <a:moveTo>
                  <a:pt x="0" y="6493219"/>
                </a:moveTo>
                <a:lnTo>
                  <a:pt x="13716" y="6479502"/>
                </a:lnTo>
                <a:lnTo>
                  <a:pt x="13717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0" name="Rectangle 378"/>
          <p:cNvSpPr/>
          <p:nvPr/>
        </p:nvSpPr>
        <p:spPr>
          <a:xfrm rot="18900000" flipV="1">
            <a:off x="8602633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13716" y="6479504"/>
                </a:moveTo>
                <a:lnTo>
                  <a:pt x="13716" y="0"/>
                </a:lnTo>
                <a:lnTo>
                  <a:pt x="0" y="13716"/>
                </a:lnTo>
                <a:lnTo>
                  <a:pt x="0" y="6493219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1" name="Rectangle 138"/>
          <p:cNvSpPr/>
          <p:nvPr/>
        </p:nvSpPr>
        <p:spPr>
          <a:xfrm rot="18900000" flipV="1">
            <a:off x="10088968" y="-882602"/>
            <a:ext cx="13716" cy="5927431"/>
          </a:xfrm>
          <a:custGeom>
            <a:avLst/>
            <a:gdLst/>
            <a:ahLst/>
            <a:cxnLst/>
            <a:rect l="l" t="t" r="r" b="b"/>
            <a:pathLst>
              <a:path w="13716" h="5927431">
                <a:moveTo>
                  <a:pt x="0" y="5927431"/>
                </a:moveTo>
                <a:lnTo>
                  <a:pt x="13715" y="5913716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2" name="Rectangle 139"/>
          <p:cNvSpPr/>
          <p:nvPr/>
        </p:nvSpPr>
        <p:spPr>
          <a:xfrm rot="18900000" flipV="1">
            <a:off x="10510562" y="-707971"/>
            <a:ext cx="13716" cy="4734985"/>
          </a:xfrm>
          <a:custGeom>
            <a:avLst/>
            <a:gdLst/>
            <a:ahLst/>
            <a:cxnLst/>
            <a:rect l="l" t="t" r="r" b="b"/>
            <a:pathLst>
              <a:path w="13716" h="4734985">
                <a:moveTo>
                  <a:pt x="0" y="4734985"/>
                </a:moveTo>
                <a:lnTo>
                  <a:pt x="13715" y="4721270"/>
                </a:lnTo>
                <a:lnTo>
                  <a:pt x="13716" y="1371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3" name="Rectangle 140"/>
          <p:cNvSpPr/>
          <p:nvPr/>
        </p:nvSpPr>
        <p:spPr>
          <a:xfrm rot="18900000" flipV="1">
            <a:off x="10932155" y="-533342"/>
            <a:ext cx="13716" cy="3542540"/>
          </a:xfrm>
          <a:custGeom>
            <a:avLst/>
            <a:gdLst/>
            <a:ahLst/>
            <a:cxnLst/>
            <a:rect l="l" t="t" r="r" b="b"/>
            <a:pathLst>
              <a:path w="13716" h="3542540">
                <a:moveTo>
                  <a:pt x="0" y="3542540"/>
                </a:moveTo>
                <a:lnTo>
                  <a:pt x="13715" y="3528825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4" name="Rectangle 141"/>
          <p:cNvSpPr/>
          <p:nvPr/>
        </p:nvSpPr>
        <p:spPr>
          <a:xfrm rot="18900000" flipV="1">
            <a:off x="11353748" y="-358712"/>
            <a:ext cx="13716" cy="2350095"/>
          </a:xfrm>
          <a:custGeom>
            <a:avLst/>
            <a:gdLst/>
            <a:ahLst/>
            <a:cxnLst/>
            <a:rect l="l" t="t" r="r" b="b"/>
            <a:pathLst>
              <a:path w="13716" h="2350095">
                <a:moveTo>
                  <a:pt x="0" y="2350095"/>
                </a:moveTo>
                <a:lnTo>
                  <a:pt x="13715" y="2336380"/>
                </a:lnTo>
                <a:lnTo>
                  <a:pt x="13716" y="137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5" name="Rectangle 142"/>
          <p:cNvSpPr/>
          <p:nvPr/>
        </p:nvSpPr>
        <p:spPr>
          <a:xfrm rot="18900000" flipV="1">
            <a:off x="11775341" y="-184083"/>
            <a:ext cx="13716" cy="1157650"/>
          </a:xfrm>
          <a:custGeom>
            <a:avLst/>
            <a:gdLst/>
            <a:ahLst/>
            <a:cxnLst/>
            <a:rect l="l" t="t" r="r" b="b"/>
            <a:pathLst>
              <a:path w="13716" h="1157650">
                <a:moveTo>
                  <a:pt x="0" y="1157650"/>
                </a:moveTo>
                <a:lnTo>
                  <a:pt x="13716" y="1143934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6" name="Rectangle 372"/>
          <p:cNvSpPr/>
          <p:nvPr/>
        </p:nvSpPr>
        <p:spPr>
          <a:xfrm rot="18900000" flipV="1">
            <a:off x="3543517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0" y="6493219"/>
                </a:moveTo>
                <a:lnTo>
                  <a:pt x="13716" y="6479503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7" name="Rectangle 374"/>
          <p:cNvSpPr/>
          <p:nvPr/>
        </p:nvSpPr>
        <p:spPr>
          <a:xfrm rot="18900000" flipV="1">
            <a:off x="5229889" y="-965458"/>
            <a:ext cx="13716" cy="6493220"/>
          </a:xfrm>
          <a:custGeom>
            <a:avLst/>
            <a:gdLst/>
            <a:ahLst/>
            <a:cxnLst/>
            <a:rect l="l" t="t" r="r" b="b"/>
            <a:pathLst>
              <a:path w="13716" h="6493220">
                <a:moveTo>
                  <a:pt x="0" y="6493220"/>
                </a:moveTo>
                <a:lnTo>
                  <a:pt x="13716" y="647950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8" name="Teardrop 3"/>
          <p:cNvSpPr/>
          <p:nvPr/>
        </p:nvSpPr>
        <p:spPr>
          <a:xfrm rot="5400000" flipH="1" flipV="1">
            <a:off x="64427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9" name="Oval 1608"/>
          <p:cNvSpPr/>
          <p:nvPr/>
        </p:nvSpPr>
        <p:spPr>
          <a:xfrm>
            <a:off x="71204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10" name="Teardrop 3"/>
          <p:cNvSpPr/>
          <p:nvPr/>
        </p:nvSpPr>
        <p:spPr>
          <a:xfrm rot="5400000" flipH="1" flipV="1">
            <a:off x="-148774" y="258315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1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6" y="223846"/>
                </a:cubicBezTo>
                <a:lnTo>
                  <a:pt x="221347" y="232509"/>
                </a:lnTo>
                <a:cubicBezTo>
                  <a:pt x="224389" y="249009"/>
                  <a:pt x="232545" y="264623"/>
                  <a:pt x="245300" y="277378"/>
                </a:cubicBezTo>
                <a:cubicBezTo>
                  <a:pt x="262207" y="294285"/>
                  <a:pt x="284136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0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39" y="207247"/>
                  <a:pt x="61434" y="182497"/>
                  <a:pt x="61434" y="155247"/>
                </a:cubicBezTo>
                <a:cubicBezTo>
                  <a:pt x="61434" y="136673"/>
                  <a:pt x="66407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89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1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4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6" y="0"/>
                </a:lnTo>
                <a:cubicBezTo>
                  <a:pt x="219687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8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8" y="30964"/>
                  <a:pt x="601147" y="8808"/>
                </a:cubicBezTo>
                <a:lnTo>
                  <a:pt x="515981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1" name="Oval 1610"/>
          <p:cNvSpPr/>
          <p:nvPr/>
        </p:nvSpPr>
        <p:spPr>
          <a:xfrm>
            <a:off x="3774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12" name="Teardrop 3"/>
          <p:cNvSpPr/>
          <p:nvPr/>
        </p:nvSpPr>
        <p:spPr>
          <a:xfrm rot="5400000" flipH="1" flipV="1">
            <a:off x="13875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3" name="Teardrop 3"/>
          <p:cNvSpPr/>
          <p:nvPr/>
        </p:nvSpPr>
        <p:spPr>
          <a:xfrm rot="5400000" flipH="1" flipV="1">
            <a:off x="22300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4" name="Teardrop 3"/>
          <p:cNvSpPr/>
          <p:nvPr/>
        </p:nvSpPr>
        <p:spPr>
          <a:xfrm rot="5400000" flipH="1" flipV="1">
            <a:off x="307261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5" name="Teardrop 3"/>
          <p:cNvSpPr/>
          <p:nvPr/>
        </p:nvSpPr>
        <p:spPr>
          <a:xfrm rot="5400000" flipH="1" flipV="1">
            <a:off x="391515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6" name="Teardrop 3"/>
          <p:cNvSpPr/>
          <p:nvPr/>
        </p:nvSpPr>
        <p:spPr>
          <a:xfrm rot="5400000" flipH="1" flipV="1">
            <a:off x="47576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7" name="Teardrop 3"/>
          <p:cNvSpPr/>
          <p:nvPr/>
        </p:nvSpPr>
        <p:spPr>
          <a:xfrm rot="5400000" flipH="1" flipV="1">
            <a:off x="56002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8" name="Oval 1617"/>
          <p:cNvSpPr/>
          <p:nvPr/>
        </p:nvSpPr>
        <p:spPr>
          <a:xfrm>
            <a:off x="12203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19" name="Oval 1618"/>
          <p:cNvSpPr/>
          <p:nvPr/>
        </p:nvSpPr>
        <p:spPr>
          <a:xfrm>
            <a:off x="20632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0" name="Oval 1619"/>
          <p:cNvSpPr/>
          <p:nvPr/>
        </p:nvSpPr>
        <p:spPr>
          <a:xfrm>
            <a:off x="29060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1" name="Oval 1620"/>
          <p:cNvSpPr/>
          <p:nvPr/>
        </p:nvSpPr>
        <p:spPr>
          <a:xfrm>
            <a:off x="374897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2" name="Oval 1621"/>
          <p:cNvSpPr/>
          <p:nvPr/>
        </p:nvSpPr>
        <p:spPr>
          <a:xfrm>
            <a:off x="45918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3" name="Oval 1622"/>
          <p:cNvSpPr/>
          <p:nvPr/>
        </p:nvSpPr>
        <p:spPr>
          <a:xfrm>
            <a:off x="54347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4" name="Oval 1623"/>
          <p:cNvSpPr/>
          <p:nvPr/>
        </p:nvSpPr>
        <p:spPr>
          <a:xfrm>
            <a:off x="62776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5" name="Teardrop 3"/>
          <p:cNvSpPr/>
          <p:nvPr/>
        </p:nvSpPr>
        <p:spPr>
          <a:xfrm rot="5400000" flipH="1" flipV="1">
            <a:off x="812785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26" name="Oval 1625"/>
          <p:cNvSpPr/>
          <p:nvPr/>
        </p:nvSpPr>
        <p:spPr>
          <a:xfrm>
            <a:off x="88062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7" name="Teardrop 3"/>
          <p:cNvSpPr/>
          <p:nvPr/>
        </p:nvSpPr>
        <p:spPr>
          <a:xfrm rot="5400000" flipH="1" flipV="1">
            <a:off x="728531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28" name="Oval 1627"/>
          <p:cNvSpPr/>
          <p:nvPr/>
        </p:nvSpPr>
        <p:spPr>
          <a:xfrm>
            <a:off x="796337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9" name="Teardrop 3"/>
          <p:cNvSpPr/>
          <p:nvPr/>
        </p:nvSpPr>
        <p:spPr>
          <a:xfrm rot="5400000" flipH="1" flipV="1">
            <a:off x="98129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0" name="Oval 1629"/>
          <p:cNvSpPr/>
          <p:nvPr/>
        </p:nvSpPr>
        <p:spPr>
          <a:xfrm>
            <a:off x="104920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31" name="Teardrop 3"/>
          <p:cNvSpPr/>
          <p:nvPr/>
        </p:nvSpPr>
        <p:spPr>
          <a:xfrm rot="5400000" flipH="1" flipV="1">
            <a:off x="89703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2" name="Oval 1631"/>
          <p:cNvSpPr/>
          <p:nvPr/>
        </p:nvSpPr>
        <p:spPr>
          <a:xfrm>
            <a:off x="96491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33" name="Teardrop 3"/>
          <p:cNvSpPr/>
          <p:nvPr/>
        </p:nvSpPr>
        <p:spPr>
          <a:xfrm rot="5400000" flipH="1" flipV="1">
            <a:off x="11498011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4" name="Teardrop 3"/>
          <p:cNvSpPr/>
          <p:nvPr/>
        </p:nvSpPr>
        <p:spPr>
          <a:xfrm rot="5400000" flipH="1" flipV="1">
            <a:off x="106554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5" name="Oval 1634"/>
          <p:cNvSpPr/>
          <p:nvPr/>
        </p:nvSpPr>
        <p:spPr>
          <a:xfrm>
            <a:off x="113348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36" name="Teardrop 3"/>
          <p:cNvSpPr/>
          <p:nvPr/>
        </p:nvSpPr>
        <p:spPr>
          <a:xfrm rot="5400000" flipH="1" flipV="1">
            <a:off x="5449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7" name="Oval 1636"/>
          <p:cNvSpPr/>
          <p:nvPr/>
        </p:nvSpPr>
        <p:spPr>
          <a:xfrm>
            <a:off x="66645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8" name="Oval 167"/>
          <p:cNvSpPr/>
          <p:nvPr/>
        </p:nvSpPr>
        <p:spPr>
          <a:xfrm>
            <a:off x="0" y="331699"/>
            <a:ext cx="93942" cy="4240302"/>
          </a:xfrm>
          <a:custGeom>
            <a:avLst/>
            <a:gdLst/>
            <a:ahLst/>
            <a:cxnLst/>
            <a:rect l="l" t="t" r="r" b="b"/>
            <a:pathLst>
              <a:path w="93942" h="4240302">
                <a:moveTo>
                  <a:pt x="9066" y="4229620"/>
                </a:moveTo>
                <a:cubicBezTo>
                  <a:pt x="23324" y="4229620"/>
                  <a:pt x="36761" y="4233136"/>
                  <a:pt x="48054" y="4240302"/>
                </a:cubicBezTo>
                <a:lnTo>
                  <a:pt x="0" y="4240302"/>
                </a:lnTo>
                <a:lnTo>
                  <a:pt x="0" y="4231451"/>
                </a:lnTo>
                <a:cubicBezTo>
                  <a:pt x="2881" y="4229788"/>
                  <a:pt x="5954" y="4229620"/>
                  <a:pt x="9066" y="4229620"/>
                </a:cubicBezTo>
                <a:close/>
                <a:moveTo>
                  <a:pt x="9066" y="3380947"/>
                </a:moveTo>
                <a:cubicBezTo>
                  <a:pt x="55942" y="3380947"/>
                  <a:pt x="93942" y="3418947"/>
                  <a:pt x="93942" y="3465822"/>
                </a:cubicBezTo>
                <a:cubicBezTo>
                  <a:pt x="93942" y="3512697"/>
                  <a:pt x="55942" y="3550697"/>
                  <a:pt x="9066" y="3550697"/>
                </a:cubicBezTo>
                <a:lnTo>
                  <a:pt x="0" y="3548867"/>
                </a:lnTo>
                <a:lnTo>
                  <a:pt x="0" y="3382777"/>
                </a:lnTo>
                <a:cubicBezTo>
                  <a:pt x="2881" y="3381115"/>
                  <a:pt x="5954" y="3380947"/>
                  <a:pt x="9066" y="3380947"/>
                </a:cubicBezTo>
                <a:close/>
                <a:moveTo>
                  <a:pt x="9066" y="2536768"/>
                </a:moveTo>
                <a:cubicBezTo>
                  <a:pt x="55942" y="2536768"/>
                  <a:pt x="93942" y="2574768"/>
                  <a:pt x="93942" y="2621643"/>
                </a:cubicBezTo>
                <a:cubicBezTo>
                  <a:pt x="93942" y="2668518"/>
                  <a:pt x="55942" y="2706518"/>
                  <a:pt x="9066" y="2706518"/>
                </a:cubicBezTo>
                <a:lnTo>
                  <a:pt x="0" y="2704688"/>
                </a:lnTo>
                <a:lnTo>
                  <a:pt x="0" y="2538598"/>
                </a:lnTo>
                <a:cubicBezTo>
                  <a:pt x="2881" y="2536936"/>
                  <a:pt x="5954" y="2536768"/>
                  <a:pt x="9066" y="2536768"/>
                </a:cubicBezTo>
                <a:close/>
                <a:moveTo>
                  <a:pt x="9066" y="1688095"/>
                </a:moveTo>
                <a:cubicBezTo>
                  <a:pt x="55942" y="1688095"/>
                  <a:pt x="93942" y="1726095"/>
                  <a:pt x="93942" y="1772970"/>
                </a:cubicBezTo>
                <a:cubicBezTo>
                  <a:pt x="93942" y="1819845"/>
                  <a:pt x="55942" y="1857845"/>
                  <a:pt x="9066" y="1857845"/>
                </a:cubicBezTo>
                <a:lnTo>
                  <a:pt x="0" y="1856015"/>
                </a:lnTo>
                <a:lnTo>
                  <a:pt x="0" y="1689925"/>
                </a:lnTo>
                <a:cubicBezTo>
                  <a:pt x="2881" y="1688263"/>
                  <a:pt x="5954" y="1688095"/>
                  <a:pt x="9066" y="1688095"/>
                </a:cubicBezTo>
                <a:close/>
                <a:moveTo>
                  <a:pt x="9066" y="845498"/>
                </a:moveTo>
                <a:cubicBezTo>
                  <a:pt x="55942" y="845498"/>
                  <a:pt x="93942" y="883498"/>
                  <a:pt x="93942" y="930373"/>
                </a:cubicBezTo>
                <a:cubicBezTo>
                  <a:pt x="93942" y="977248"/>
                  <a:pt x="55942" y="1015248"/>
                  <a:pt x="9066" y="1015248"/>
                </a:cubicBezTo>
                <a:lnTo>
                  <a:pt x="0" y="1013418"/>
                </a:lnTo>
                <a:lnTo>
                  <a:pt x="0" y="847328"/>
                </a:lnTo>
                <a:cubicBezTo>
                  <a:pt x="2881" y="845666"/>
                  <a:pt x="5954" y="845498"/>
                  <a:pt x="9066" y="845498"/>
                </a:cubicBezTo>
                <a:close/>
                <a:moveTo>
                  <a:pt x="9066" y="0"/>
                </a:moveTo>
                <a:cubicBezTo>
                  <a:pt x="55942" y="0"/>
                  <a:pt x="93942" y="38000"/>
                  <a:pt x="93942" y="84875"/>
                </a:cubicBezTo>
                <a:cubicBezTo>
                  <a:pt x="93942" y="131750"/>
                  <a:pt x="55942" y="169750"/>
                  <a:pt x="9066" y="169750"/>
                </a:cubicBezTo>
                <a:lnTo>
                  <a:pt x="0" y="167920"/>
                </a:lnTo>
                <a:lnTo>
                  <a:pt x="0" y="1830"/>
                </a:lnTo>
                <a:cubicBezTo>
                  <a:pt x="2881" y="167"/>
                  <a:pt x="5954" y="0"/>
                  <a:pt x="906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9" name="Oval 1638"/>
          <p:cNvSpPr/>
          <p:nvPr/>
        </p:nvSpPr>
        <p:spPr>
          <a:xfrm>
            <a:off x="7667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0" name="Oval 1639"/>
          <p:cNvSpPr/>
          <p:nvPr/>
        </p:nvSpPr>
        <p:spPr>
          <a:xfrm>
            <a:off x="16092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1" name="Oval 1640"/>
          <p:cNvSpPr/>
          <p:nvPr/>
        </p:nvSpPr>
        <p:spPr>
          <a:xfrm>
            <a:off x="24518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2" name="Oval 1641"/>
          <p:cNvSpPr/>
          <p:nvPr/>
        </p:nvSpPr>
        <p:spPr>
          <a:xfrm>
            <a:off x="329435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3" name="Oval 1642"/>
          <p:cNvSpPr/>
          <p:nvPr/>
        </p:nvSpPr>
        <p:spPr>
          <a:xfrm>
            <a:off x="413689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4" name="Oval 1643"/>
          <p:cNvSpPr/>
          <p:nvPr/>
        </p:nvSpPr>
        <p:spPr>
          <a:xfrm>
            <a:off x="49794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5" name="Oval 1644"/>
          <p:cNvSpPr/>
          <p:nvPr/>
        </p:nvSpPr>
        <p:spPr>
          <a:xfrm>
            <a:off x="58219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6" name="Oval 1645"/>
          <p:cNvSpPr/>
          <p:nvPr/>
        </p:nvSpPr>
        <p:spPr>
          <a:xfrm>
            <a:off x="834959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7" name="Oval 1646"/>
          <p:cNvSpPr/>
          <p:nvPr/>
        </p:nvSpPr>
        <p:spPr>
          <a:xfrm>
            <a:off x="750705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8" name="Oval 1647"/>
          <p:cNvSpPr/>
          <p:nvPr/>
        </p:nvSpPr>
        <p:spPr>
          <a:xfrm>
            <a:off x="100346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9" name="Oval 1648"/>
          <p:cNvSpPr/>
          <p:nvPr/>
        </p:nvSpPr>
        <p:spPr>
          <a:xfrm>
            <a:off x="91921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0" name="Oval 1649"/>
          <p:cNvSpPr/>
          <p:nvPr/>
        </p:nvSpPr>
        <p:spPr>
          <a:xfrm>
            <a:off x="11719750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1" name="Oval 1650"/>
          <p:cNvSpPr/>
          <p:nvPr/>
        </p:nvSpPr>
        <p:spPr>
          <a:xfrm>
            <a:off x="108772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2" name="Teardrop 3"/>
          <p:cNvSpPr/>
          <p:nvPr/>
        </p:nvSpPr>
        <p:spPr>
          <a:xfrm rot="5400000" flipH="1" flipV="1">
            <a:off x="60211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3" name="Teardrop 3"/>
          <p:cNvSpPr/>
          <p:nvPr/>
        </p:nvSpPr>
        <p:spPr>
          <a:xfrm rot="5400000" flipH="1" flipV="1">
            <a:off x="9659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4" name="Teardrop 3"/>
          <p:cNvSpPr/>
          <p:nvPr/>
        </p:nvSpPr>
        <p:spPr>
          <a:xfrm rot="5400000" flipH="1" flipV="1">
            <a:off x="18084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5" name="Teardrop 3"/>
          <p:cNvSpPr/>
          <p:nvPr/>
        </p:nvSpPr>
        <p:spPr>
          <a:xfrm rot="5400000" flipH="1" flipV="1">
            <a:off x="265102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6" name="Teardrop 3"/>
          <p:cNvSpPr/>
          <p:nvPr/>
        </p:nvSpPr>
        <p:spPr>
          <a:xfrm rot="5400000" flipH="1" flipV="1">
            <a:off x="349356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7" name="Teardrop 3"/>
          <p:cNvSpPr/>
          <p:nvPr/>
        </p:nvSpPr>
        <p:spPr>
          <a:xfrm rot="5400000" flipH="1" flipV="1">
            <a:off x="43361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8" name="Teardrop 3"/>
          <p:cNvSpPr/>
          <p:nvPr/>
        </p:nvSpPr>
        <p:spPr>
          <a:xfrm rot="5400000" flipH="1" flipV="1">
            <a:off x="51786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9" name="Teardrop 3"/>
          <p:cNvSpPr/>
          <p:nvPr/>
        </p:nvSpPr>
        <p:spPr>
          <a:xfrm rot="5400000" flipH="1" flipV="1">
            <a:off x="770626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0" name="Teardrop 3"/>
          <p:cNvSpPr/>
          <p:nvPr/>
        </p:nvSpPr>
        <p:spPr>
          <a:xfrm rot="5400000" flipH="1" flipV="1">
            <a:off x="686372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1" name="Teardrop 3"/>
          <p:cNvSpPr/>
          <p:nvPr/>
        </p:nvSpPr>
        <p:spPr>
          <a:xfrm rot="5400000" flipH="1" flipV="1">
            <a:off x="93913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2" name="Teardrop 3"/>
          <p:cNvSpPr/>
          <p:nvPr/>
        </p:nvSpPr>
        <p:spPr>
          <a:xfrm rot="5400000" flipH="1" flipV="1">
            <a:off x="85488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3" name="Teardrop 3"/>
          <p:cNvSpPr/>
          <p:nvPr/>
        </p:nvSpPr>
        <p:spPr>
          <a:xfrm rot="5400000" flipH="1" flipV="1">
            <a:off x="11076421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4" name="Teardrop 3"/>
          <p:cNvSpPr/>
          <p:nvPr/>
        </p:nvSpPr>
        <p:spPr>
          <a:xfrm rot="5400000" flipH="1" flipV="1">
            <a:off x="102338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5" name="Teardrop 3"/>
          <p:cNvSpPr/>
          <p:nvPr/>
        </p:nvSpPr>
        <p:spPr>
          <a:xfrm rot="5400000" flipH="1" flipV="1">
            <a:off x="1234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6" name="Teardrop 3"/>
          <p:cNvSpPr/>
          <p:nvPr/>
        </p:nvSpPr>
        <p:spPr>
          <a:xfrm rot="5400000" flipH="1" flipV="1">
            <a:off x="11760003" y="685578"/>
            <a:ext cx="595780" cy="268215"/>
          </a:xfrm>
          <a:custGeom>
            <a:avLst/>
            <a:gdLst/>
            <a:ahLst/>
            <a:cxnLst/>
            <a:rect l="l" t="t" r="r" b="b"/>
            <a:pathLst>
              <a:path w="595780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1" y="73244"/>
                  <a:pt x="354103" y="113792"/>
                  <a:pt x="354103" y="163811"/>
                </a:cubicBezTo>
                <a:cubicBezTo>
                  <a:pt x="354469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0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0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7" name="Oval 1666"/>
          <p:cNvSpPr/>
          <p:nvPr/>
        </p:nvSpPr>
        <p:spPr>
          <a:xfrm>
            <a:off x="70866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8" name="Oval 1667"/>
          <p:cNvSpPr/>
          <p:nvPr/>
        </p:nvSpPr>
        <p:spPr>
          <a:xfrm>
            <a:off x="3463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9" name="Oval 1668"/>
          <p:cNvSpPr/>
          <p:nvPr/>
        </p:nvSpPr>
        <p:spPr>
          <a:xfrm>
            <a:off x="11888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0" name="Oval 1669"/>
          <p:cNvSpPr/>
          <p:nvPr/>
        </p:nvSpPr>
        <p:spPr>
          <a:xfrm>
            <a:off x="20314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1" name="Oval 1670"/>
          <p:cNvSpPr/>
          <p:nvPr/>
        </p:nvSpPr>
        <p:spPr>
          <a:xfrm>
            <a:off x="28739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2" name="Oval 1671"/>
          <p:cNvSpPr/>
          <p:nvPr/>
        </p:nvSpPr>
        <p:spPr>
          <a:xfrm>
            <a:off x="371649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3" name="Oval 1672"/>
          <p:cNvSpPr/>
          <p:nvPr/>
        </p:nvSpPr>
        <p:spPr>
          <a:xfrm>
            <a:off x="45590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4" name="Oval 1673"/>
          <p:cNvSpPr/>
          <p:nvPr/>
        </p:nvSpPr>
        <p:spPr>
          <a:xfrm>
            <a:off x="54015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5" name="Oval 1674"/>
          <p:cNvSpPr/>
          <p:nvPr/>
        </p:nvSpPr>
        <p:spPr>
          <a:xfrm>
            <a:off x="62441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6" name="Oval 1675"/>
          <p:cNvSpPr/>
          <p:nvPr/>
        </p:nvSpPr>
        <p:spPr>
          <a:xfrm>
            <a:off x="87717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7" name="Oval 1676"/>
          <p:cNvSpPr/>
          <p:nvPr/>
        </p:nvSpPr>
        <p:spPr>
          <a:xfrm>
            <a:off x="792919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8" name="Oval 1677"/>
          <p:cNvSpPr/>
          <p:nvPr/>
        </p:nvSpPr>
        <p:spPr>
          <a:xfrm>
            <a:off x="104568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9" name="Oval 1678"/>
          <p:cNvSpPr/>
          <p:nvPr/>
        </p:nvSpPr>
        <p:spPr>
          <a:xfrm>
            <a:off x="96142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0" name="Oval 860"/>
          <p:cNvSpPr/>
          <p:nvPr/>
        </p:nvSpPr>
        <p:spPr>
          <a:xfrm>
            <a:off x="12141892" y="758852"/>
            <a:ext cx="50109" cy="3538433"/>
          </a:xfrm>
          <a:custGeom>
            <a:avLst/>
            <a:gdLst/>
            <a:ahLst/>
            <a:cxnLst/>
            <a:rect l="l" t="t" r="r" b="b"/>
            <a:pathLst>
              <a:path w="50109" h="3538433">
                <a:moveTo>
                  <a:pt x="50109" y="3384355"/>
                </a:moveTo>
                <a:lnTo>
                  <a:pt x="50109" y="3538433"/>
                </a:lnTo>
                <a:cubicBezTo>
                  <a:pt x="20497" y="3525461"/>
                  <a:pt x="0" y="3495821"/>
                  <a:pt x="0" y="3461394"/>
                </a:cubicBezTo>
                <a:cubicBezTo>
                  <a:pt x="0" y="3426967"/>
                  <a:pt x="20497" y="3397327"/>
                  <a:pt x="50109" y="3384355"/>
                </a:cubicBezTo>
                <a:close/>
                <a:moveTo>
                  <a:pt x="50109" y="2538350"/>
                </a:moveTo>
                <a:lnTo>
                  <a:pt x="50109" y="2692428"/>
                </a:lnTo>
                <a:cubicBezTo>
                  <a:pt x="20497" y="2679456"/>
                  <a:pt x="0" y="2649816"/>
                  <a:pt x="0" y="2615389"/>
                </a:cubicBezTo>
                <a:cubicBezTo>
                  <a:pt x="0" y="2580962"/>
                  <a:pt x="20497" y="2551322"/>
                  <a:pt x="50109" y="2538350"/>
                </a:cubicBezTo>
                <a:close/>
                <a:moveTo>
                  <a:pt x="50109" y="1688095"/>
                </a:moveTo>
                <a:lnTo>
                  <a:pt x="50109" y="1842173"/>
                </a:lnTo>
                <a:cubicBezTo>
                  <a:pt x="20497" y="1829201"/>
                  <a:pt x="0" y="1799561"/>
                  <a:pt x="0" y="1765134"/>
                </a:cubicBezTo>
                <a:cubicBezTo>
                  <a:pt x="0" y="1730707"/>
                  <a:pt x="20497" y="1701067"/>
                  <a:pt x="50109" y="1688095"/>
                </a:cubicBezTo>
                <a:close/>
                <a:moveTo>
                  <a:pt x="50109" y="845498"/>
                </a:moveTo>
                <a:lnTo>
                  <a:pt x="50109" y="999576"/>
                </a:lnTo>
                <a:cubicBezTo>
                  <a:pt x="20497" y="986604"/>
                  <a:pt x="0" y="956964"/>
                  <a:pt x="0" y="922537"/>
                </a:cubicBezTo>
                <a:cubicBezTo>
                  <a:pt x="0" y="888110"/>
                  <a:pt x="20497" y="858470"/>
                  <a:pt x="50109" y="845498"/>
                </a:cubicBezTo>
                <a:close/>
                <a:moveTo>
                  <a:pt x="50109" y="0"/>
                </a:moveTo>
                <a:lnTo>
                  <a:pt x="50109" y="154078"/>
                </a:lnTo>
                <a:cubicBezTo>
                  <a:pt x="20497" y="141106"/>
                  <a:pt x="0" y="111466"/>
                  <a:pt x="0" y="77039"/>
                </a:cubicBezTo>
                <a:cubicBezTo>
                  <a:pt x="0" y="42612"/>
                  <a:pt x="20497" y="12972"/>
                  <a:pt x="501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1" name="Oval 1680"/>
          <p:cNvSpPr/>
          <p:nvPr/>
        </p:nvSpPr>
        <p:spPr>
          <a:xfrm>
            <a:off x="112993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2" name="Teardrop 3"/>
          <p:cNvSpPr/>
          <p:nvPr/>
        </p:nvSpPr>
        <p:spPr>
          <a:xfrm rot="5400000" flipH="1" flipV="1">
            <a:off x="61740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3" name="Teardrop 3"/>
          <p:cNvSpPr/>
          <p:nvPr/>
        </p:nvSpPr>
        <p:spPr>
          <a:xfrm rot="5400000" flipH="1" flipV="1">
            <a:off x="11187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4" name="Teardrop 3"/>
          <p:cNvSpPr/>
          <p:nvPr/>
        </p:nvSpPr>
        <p:spPr>
          <a:xfrm rot="5400000" flipH="1" flipV="1">
            <a:off x="19613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90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5" name="Teardrop 3"/>
          <p:cNvSpPr/>
          <p:nvPr/>
        </p:nvSpPr>
        <p:spPr>
          <a:xfrm rot="5400000" flipH="1" flipV="1">
            <a:off x="280385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8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6" name="Teardrop 3"/>
          <p:cNvSpPr/>
          <p:nvPr/>
        </p:nvSpPr>
        <p:spPr>
          <a:xfrm rot="5400000" flipH="1" flipV="1">
            <a:off x="364639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8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7" name="Teardrop 3"/>
          <p:cNvSpPr/>
          <p:nvPr/>
        </p:nvSpPr>
        <p:spPr>
          <a:xfrm rot="5400000" flipH="1" flipV="1">
            <a:off x="44889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8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8" name="Teardrop 3"/>
          <p:cNvSpPr/>
          <p:nvPr/>
        </p:nvSpPr>
        <p:spPr>
          <a:xfrm rot="5400000" flipH="1" flipV="1">
            <a:off x="53314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9" name="Teardrop 3"/>
          <p:cNvSpPr/>
          <p:nvPr/>
        </p:nvSpPr>
        <p:spPr>
          <a:xfrm rot="5400000" flipH="1" flipV="1">
            <a:off x="785909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8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0" name="Teardrop 3"/>
          <p:cNvSpPr/>
          <p:nvPr/>
        </p:nvSpPr>
        <p:spPr>
          <a:xfrm rot="5400000" flipH="1" flipV="1">
            <a:off x="701655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1" name="Teardrop 3"/>
          <p:cNvSpPr/>
          <p:nvPr/>
        </p:nvSpPr>
        <p:spPr>
          <a:xfrm rot="5400000" flipH="1" flipV="1">
            <a:off x="95441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90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2" name="Teardrop 3"/>
          <p:cNvSpPr/>
          <p:nvPr/>
        </p:nvSpPr>
        <p:spPr>
          <a:xfrm rot="5400000" flipH="1" flipV="1">
            <a:off x="87016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3" name="Teardrop 3"/>
          <p:cNvSpPr/>
          <p:nvPr/>
        </p:nvSpPr>
        <p:spPr>
          <a:xfrm rot="5400000" flipH="1" flipV="1">
            <a:off x="11229252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4" name="Teardrop 3"/>
          <p:cNvSpPr/>
          <p:nvPr/>
        </p:nvSpPr>
        <p:spPr>
          <a:xfrm rot="5400000" flipH="1" flipV="1">
            <a:off x="103867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5" name="Teardrop 3"/>
          <p:cNvSpPr/>
          <p:nvPr/>
        </p:nvSpPr>
        <p:spPr>
          <a:xfrm rot="5400000" flipH="1" flipV="1">
            <a:off x="2762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8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2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6" name="Teardrop 3"/>
          <p:cNvSpPr/>
          <p:nvPr/>
        </p:nvSpPr>
        <p:spPr>
          <a:xfrm rot="5400000" flipH="1" flipV="1">
            <a:off x="11908617" y="4923"/>
            <a:ext cx="298552" cy="268215"/>
          </a:xfrm>
          <a:custGeom>
            <a:avLst/>
            <a:gdLst/>
            <a:ahLst/>
            <a:cxnLst/>
            <a:rect l="l" t="t" r="r" b="b"/>
            <a:pathLst>
              <a:path w="298552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298552" y="138"/>
                </a:moveTo>
                <a:lnTo>
                  <a:pt x="298552" y="11636"/>
                </a:lnTo>
                <a:cubicBezTo>
                  <a:pt x="298344" y="11511"/>
                  <a:pt x="298133" y="11506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4" y="189232"/>
                  <a:pt x="256525" y="205210"/>
                  <a:pt x="272877" y="215167"/>
                </a:cubicBezTo>
                <a:lnTo>
                  <a:pt x="298552" y="215277"/>
                </a:lnTo>
                <a:lnTo>
                  <a:pt x="298552" y="221928"/>
                </a:lnTo>
                <a:cubicBezTo>
                  <a:pt x="276711" y="221632"/>
                  <a:pt x="254816" y="229876"/>
                  <a:pt x="238146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0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29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7" name="Oval 881"/>
          <p:cNvSpPr/>
          <p:nvPr/>
        </p:nvSpPr>
        <p:spPr>
          <a:xfrm>
            <a:off x="346332" y="-10245"/>
            <a:ext cx="169752" cy="84875"/>
          </a:xfrm>
          <a:custGeom>
            <a:avLst/>
            <a:gdLst/>
            <a:ahLst/>
            <a:cxnLst/>
            <a:rect l="l" t="t" r="r" b="b"/>
            <a:pathLst>
              <a:path w="169752" h="84875"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8" name="Oval 882"/>
          <p:cNvSpPr/>
          <p:nvPr/>
        </p:nvSpPr>
        <p:spPr>
          <a:xfrm>
            <a:off x="1188872" y="-10245"/>
            <a:ext cx="169752" cy="84875"/>
          </a:xfrm>
          <a:custGeom>
            <a:avLst/>
            <a:gdLst/>
            <a:ahLst/>
            <a:cxnLst/>
            <a:rect l="l" t="t" r="r" b="b"/>
            <a:pathLst>
              <a:path w="169752" h="84875"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9" name="Oval 883"/>
          <p:cNvSpPr/>
          <p:nvPr/>
        </p:nvSpPr>
        <p:spPr>
          <a:xfrm>
            <a:off x="2031413" y="-10245"/>
            <a:ext cx="10160587" cy="84875"/>
          </a:xfrm>
          <a:custGeom>
            <a:avLst/>
            <a:gdLst/>
            <a:ahLst/>
            <a:cxnLst/>
            <a:rect l="l" t="t" r="r" b="b"/>
            <a:pathLst>
              <a:path w="10160587" h="84875">
                <a:moveTo>
                  <a:pt x="10110479" y="0"/>
                </a:moveTo>
                <a:lnTo>
                  <a:pt x="10160587" y="0"/>
                </a:lnTo>
                <a:lnTo>
                  <a:pt x="10160587" y="77038"/>
                </a:lnTo>
                <a:cubicBezTo>
                  <a:pt x="10130976" y="64066"/>
                  <a:pt x="10110479" y="34427"/>
                  <a:pt x="10110479" y="0"/>
                </a:cubicBezTo>
                <a:close/>
                <a:moveTo>
                  <a:pt x="9267940" y="0"/>
                </a:moveTo>
                <a:lnTo>
                  <a:pt x="9437692" y="0"/>
                </a:lnTo>
                <a:cubicBezTo>
                  <a:pt x="9437692" y="46875"/>
                  <a:pt x="9399692" y="84875"/>
                  <a:pt x="9352816" y="84875"/>
                </a:cubicBezTo>
                <a:cubicBezTo>
                  <a:pt x="9305940" y="84875"/>
                  <a:pt x="9267940" y="46875"/>
                  <a:pt x="9267940" y="0"/>
                </a:cubicBezTo>
                <a:close/>
                <a:moveTo>
                  <a:pt x="8425400" y="0"/>
                </a:moveTo>
                <a:lnTo>
                  <a:pt x="8595152" y="0"/>
                </a:lnTo>
                <a:cubicBezTo>
                  <a:pt x="8595152" y="46875"/>
                  <a:pt x="8557152" y="84875"/>
                  <a:pt x="8510276" y="84875"/>
                </a:cubicBezTo>
                <a:cubicBezTo>
                  <a:pt x="8463400" y="84875"/>
                  <a:pt x="8425400" y="46875"/>
                  <a:pt x="8425400" y="0"/>
                </a:cubicBezTo>
                <a:close/>
                <a:moveTo>
                  <a:pt x="7582860" y="0"/>
                </a:moveTo>
                <a:lnTo>
                  <a:pt x="7752612" y="0"/>
                </a:lnTo>
                <a:cubicBezTo>
                  <a:pt x="7752612" y="46875"/>
                  <a:pt x="7714612" y="84875"/>
                  <a:pt x="7667736" y="84875"/>
                </a:cubicBezTo>
                <a:cubicBezTo>
                  <a:pt x="7620860" y="84875"/>
                  <a:pt x="7582860" y="46875"/>
                  <a:pt x="7582860" y="0"/>
                </a:cubicBezTo>
                <a:close/>
                <a:moveTo>
                  <a:pt x="6740320" y="0"/>
                </a:moveTo>
                <a:lnTo>
                  <a:pt x="6910072" y="0"/>
                </a:lnTo>
                <a:cubicBezTo>
                  <a:pt x="6910072" y="46875"/>
                  <a:pt x="6872072" y="84875"/>
                  <a:pt x="6825196" y="84875"/>
                </a:cubicBezTo>
                <a:cubicBezTo>
                  <a:pt x="6778320" y="84875"/>
                  <a:pt x="6740320" y="46875"/>
                  <a:pt x="6740320" y="0"/>
                </a:cubicBezTo>
                <a:close/>
                <a:moveTo>
                  <a:pt x="5897780" y="0"/>
                </a:moveTo>
                <a:lnTo>
                  <a:pt x="6067532" y="0"/>
                </a:lnTo>
                <a:cubicBezTo>
                  <a:pt x="6067532" y="46875"/>
                  <a:pt x="6029532" y="84875"/>
                  <a:pt x="5982656" y="84875"/>
                </a:cubicBezTo>
                <a:cubicBezTo>
                  <a:pt x="5935780" y="84875"/>
                  <a:pt x="5897780" y="46875"/>
                  <a:pt x="5897780" y="0"/>
                </a:cubicBezTo>
                <a:close/>
                <a:moveTo>
                  <a:pt x="5055240" y="0"/>
                </a:moveTo>
                <a:lnTo>
                  <a:pt x="5224992" y="0"/>
                </a:lnTo>
                <a:cubicBezTo>
                  <a:pt x="5224992" y="46875"/>
                  <a:pt x="5186992" y="84875"/>
                  <a:pt x="5140116" y="84875"/>
                </a:cubicBezTo>
                <a:cubicBezTo>
                  <a:pt x="5093240" y="84875"/>
                  <a:pt x="5055240" y="46875"/>
                  <a:pt x="5055240" y="0"/>
                </a:cubicBezTo>
                <a:close/>
                <a:moveTo>
                  <a:pt x="4212700" y="0"/>
                </a:moveTo>
                <a:lnTo>
                  <a:pt x="4382452" y="0"/>
                </a:lnTo>
                <a:cubicBezTo>
                  <a:pt x="4382452" y="46875"/>
                  <a:pt x="4344452" y="84875"/>
                  <a:pt x="4297576" y="84875"/>
                </a:cubicBezTo>
                <a:cubicBezTo>
                  <a:pt x="4250700" y="84875"/>
                  <a:pt x="4212700" y="46875"/>
                  <a:pt x="4212700" y="0"/>
                </a:cubicBezTo>
                <a:close/>
                <a:moveTo>
                  <a:pt x="3370160" y="0"/>
                </a:moveTo>
                <a:lnTo>
                  <a:pt x="3539912" y="0"/>
                </a:lnTo>
                <a:cubicBezTo>
                  <a:pt x="3539912" y="46875"/>
                  <a:pt x="3501912" y="84875"/>
                  <a:pt x="3455036" y="84875"/>
                </a:cubicBezTo>
                <a:cubicBezTo>
                  <a:pt x="3408160" y="84875"/>
                  <a:pt x="3370160" y="46875"/>
                  <a:pt x="3370160" y="0"/>
                </a:cubicBezTo>
                <a:close/>
                <a:moveTo>
                  <a:pt x="2527620" y="0"/>
                </a:moveTo>
                <a:lnTo>
                  <a:pt x="2697372" y="0"/>
                </a:lnTo>
                <a:cubicBezTo>
                  <a:pt x="2697372" y="46875"/>
                  <a:pt x="2659372" y="84875"/>
                  <a:pt x="2612496" y="84875"/>
                </a:cubicBezTo>
                <a:cubicBezTo>
                  <a:pt x="2565620" y="84875"/>
                  <a:pt x="2527620" y="46875"/>
                  <a:pt x="2527620" y="0"/>
                </a:cubicBezTo>
                <a:close/>
                <a:moveTo>
                  <a:pt x="1685080" y="0"/>
                </a:moveTo>
                <a:lnTo>
                  <a:pt x="1854832" y="0"/>
                </a:lnTo>
                <a:cubicBezTo>
                  <a:pt x="1854832" y="46875"/>
                  <a:pt x="1816832" y="84875"/>
                  <a:pt x="1769956" y="84875"/>
                </a:cubicBezTo>
                <a:cubicBezTo>
                  <a:pt x="1723080" y="84875"/>
                  <a:pt x="1685080" y="46875"/>
                  <a:pt x="1685080" y="0"/>
                </a:cubicBezTo>
                <a:close/>
                <a:moveTo>
                  <a:pt x="842540" y="0"/>
                </a:moveTo>
                <a:lnTo>
                  <a:pt x="1012292" y="0"/>
                </a:lnTo>
                <a:cubicBezTo>
                  <a:pt x="1012292" y="46875"/>
                  <a:pt x="974292" y="84875"/>
                  <a:pt x="927416" y="84875"/>
                </a:cubicBezTo>
                <a:cubicBezTo>
                  <a:pt x="880540" y="84875"/>
                  <a:pt x="842540" y="46875"/>
                  <a:pt x="842540" y="0"/>
                </a:cubicBezTo>
                <a:close/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0" name="Teardrop 3"/>
          <p:cNvSpPr/>
          <p:nvPr/>
        </p:nvSpPr>
        <p:spPr>
          <a:xfrm rot="5400000" flipH="1" flipV="1">
            <a:off x="64427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1" name="Oval 1700"/>
          <p:cNvSpPr/>
          <p:nvPr/>
        </p:nvSpPr>
        <p:spPr>
          <a:xfrm>
            <a:off x="71204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02" name="Teardrop 3"/>
          <p:cNvSpPr/>
          <p:nvPr/>
        </p:nvSpPr>
        <p:spPr>
          <a:xfrm rot="5400000" flipH="1" flipV="1">
            <a:off x="-148774" y="1103813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7" y="294285"/>
                  <a:pt x="284136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39" y="207247"/>
                  <a:pt x="61434" y="182497"/>
                  <a:pt x="61434" y="155247"/>
                </a:cubicBezTo>
                <a:cubicBezTo>
                  <a:pt x="61434" y="136673"/>
                  <a:pt x="66407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89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6" y="0"/>
                </a:lnTo>
                <a:cubicBezTo>
                  <a:pt x="219687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8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3" name="Oval 1702"/>
          <p:cNvSpPr/>
          <p:nvPr/>
        </p:nvSpPr>
        <p:spPr>
          <a:xfrm>
            <a:off x="3774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04" name="Teardrop 3"/>
          <p:cNvSpPr/>
          <p:nvPr/>
        </p:nvSpPr>
        <p:spPr>
          <a:xfrm rot="5400000" flipH="1" flipV="1">
            <a:off x="13875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5" name="Teardrop 3"/>
          <p:cNvSpPr/>
          <p:nvPr/>
        </p:nvSpPr>
        <p:spPr>
          <a:xfrm rot="5400000" flipH="1" flipV="1">
            <a:off x="22300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6" name="Teardrop 3"/>
          <p:cNvSpPr/>
          <p:nvPr/>
        </p:nvSpPr>
        <p:spPr>
          <a:xfrm rot="5400000" flipH="1" flipV="1">
            <a:off x="307261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7" name="Teardrop 3"/>
          <p:cNvSpPr/>
          <p:nvPr/>
        </p:nvSpPr>
        <p:spPr>
          <a:xfrm rot="5400000" flipH="1" flipV="1">
            <a:off x="391515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8" name="Teardrop 3"/>
          <p:cNvSpPr/>
          <p:nvPr/>
        </p:nvSpPr>
        <p:spPr>
          <a:xfrm rot="5400000" flipH="1" flipV="1">
            <a:off x="47576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9" name="Teardrop 3"/>
          <p:cNvSpPr/>
          <p:nvPr/>
        </p:nvSpPr>
        <p:spPr>
          <a:xfrm rot="5400000" flipH="1" flipV="1">
            <a:off x="56002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10" name="Oval 1709"/>
          <p:cNvSpPr/>
          <p:nvPr/>
        </p:nvSpPr>
        <p:spPr>
          <a:xfrm>
            <a:off x="12203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1" name="Oval 1710"/>
          <p:cNvSpPr/>
          <p:nvPr/>
        </p:nvSpPr>
        <p:spPr>
          <a:xfrm>
            <a:off x="20632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2" name="Oval 1711"/>
          <p:cNvSpPr/>
          <p:nvPr/>
        </p:nvSpPr>
        <p:spPr>
          <a:xfrm>
            <a:off x="29060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3" name="Oval 1712"/>
          <p:cNvSpPr/>
          <p:nvPr/>
        </p:nvSpPr>
        <p:spPr>
          <a:xfrm>
            <a:off x="374897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4" name="Oval 1713"/>
          <p:cNvSpPr/>
          <p:nvPr/>
        </p:nvSpPr>
        <p:spPr>
          <a:xfrm>
            <a:off x="45918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5" name="Oval 1714"/>
          <p:cNvSpPr/>
          <p:nvPr/>
        </p:nvSpPr>
        <p:spPr>
          <a:xfrm>
            <a:off x="54347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6" name="Oval 1715"/>
          <p:cNvSpPr/>
          <p:nvPr/>
        </p:nvSpPr>
        <p:spPr>
          <a:xfrm>
            <a:off x="62776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7" name="Teardrop 3"/>
          <p:cNvSpPr/>
          <p:nvPr/>
        </p:nvSpPr>
        <p:spPr>
          <a:xfrm rot="5400000" flipH="1" flipV="1">
            <a:off x="812785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18" name="Oval 1717"/>
          <p:cNvSpPr/>
          <p:nvPr/>
        </p:nvSpPr>
        <p:spPr>
          <a:xfrm>
            <a:off x="88062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9" name="Teardrop 3"/>
          <p:cNvSpPr/>
          <p:nvPr/>
        </p:nvSpPr>
        <p:spPr>
          <a:xfrm rot="5400000" flipH="1" flipV="1">
            <a:off x="728531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0" name="Oval 1719"/>
          <p:cNvSpPr/>
          <p:nvPr/>
        </p:nvSpPr>
        <p:spPr>
          <a:xfrm>
            <a:off x="796337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21" name="Teardrop 3"/>
          <p:cNvSpPr/>
          <p:nvPr/>
        </p:nvSpPr>
        <p:spPr>
          <a:xfrm rot="5400000" flipH="1" flipV="1">
            <a:off x="98129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2" name="Oval 1721"/>
          <p:cNvSpPr/>
          <p:nvPr/>
        </p:nvSpPr>
        <p:spPr>
          <a:xfrm>
            <a:off x="104920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23" name="Teardrop 3"/>
          <p:cNvSpPr/>
          <p:nvPr/>
        </p:nvSpPr>
        <p:spPr>
          <a:xfrm rot="5400000" flipH="1" flipV="1">
            <a:off x="89703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4" name="Oval 1723"/>
          <p:cNvSpPr/>
          <p:nvPr/>
        </p:nvSpPr>
        <p:spPr>
          <a:xfrm>
            <a:off x="96491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25" name="Teardrop 3"/>
          <p:cNvSpPr/>
          <p:nvPr/>
        </p:nvSpPr>
        <p:spPr>
          <a:xfrm rot="5400000" flipH="1" flipV="1">
            <a:off x="11498011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6" name="Teardrop 3"/>
          <p:cNvSpPr/>
          <p:nvPr/>
        </p:nvSpPr>
        <p:spPr>
          <a:xfrm rot="5400000" flipH="1" flipV="1">
            <a:off x="106554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7" name="Oval 1726"/>
          <p:cNvSpPr/>
          <p:nvPr/>
        </p:nvSpPr>
        <p:spPr>
          <a:xfrm>
            <a:off x="113348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28" name="Teardrop 3"/>
          <p:cNvSpPr/>
          <p:nvPr/>
        </p:nvSpPr>
        <p:spPr>
          <a:xfrm rot="5400000" flipH="1" flipV="1">
            <a:off x="5449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9" name="Oval 1728"/>
          <p:cNvSpPr/>
          <p:nvPr/>
        </p:nvSpPr>
        <p:spPr>
          <a:xfrm>
            <a:off x="66645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0" name="Oval 1729"/>
          <p:cNvSpPr/>
          <p:nvPr/>
        </p:nvSpPr>
        <p:spPr>
          <a:xfrm>
            <a:off x="7667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1" name="Oval 1730"/>
          <p:cNvSpPr/>
          <p:nvPr/>
        </p:nvSpPr>
        <p:spPr>
          <a:xfrm>
            <a:off x="16092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2" name="Oval 1731"/>
          <p:cNvSpPr/>
          <p:nvPr/>
        </p:nvSpPr>
        <p:spPr>
          <a:xfrm>
            <a:off x="24518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3" name="Oval 1732"/>
          <p:cNvSpPr/>
          <p:nvPr/>
        </p:nvSpPr>
        <p:spPr>
          <a:xfrm>
            <a:off x="329435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4" name="Oval 1733"/>
          <p:cNvSpPr/>
          <p:nvPr/>
        </p:nvSpPr>
        <p:spPr>
          <a:xfrm>
            <a:off x="413689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5" name="Oval 1734"/>
          <p:cNvSpPr/>
          <p:nvPr/>
        </p:nvSpPr>
        <p:spPr>
          <a:xfrm>
            <a:off x="49794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6" name="Oval 1735"/>
          <p:cNvSpPr/>
          <p:nvPr/>
        </p:nvSpPr>
        <p:spPr>
          <a:xfrm>
            <a:off x="58219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7" name="Oval 1736"/>
          <p:cNvSpPr/>
          <p:nvPr/>
        </p:nvSpPr>
        <p:spPr>
          <a:xfrm>
            <a:off x="834959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8" name="Oval 1737"/>
          <p:cNvSpPr/>
          <p:nvPr/>
        </p:nvSpPr>
        <p:spPr>
          <a:xfrm>
            <a:off x="750705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9" name="Oval 1738"/>
          <p:cNvSpPr/>
          <p:nvPr/>
        </p:nvSpPr>
        <p:spPr>
          <a:xfrm>
            <a:off x="100346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0" name="Oval 1739"/>
          <p:cNvSpPr/>
          <p:nvPr/>
        </p:nvSpPr>
        <p:spPr>
          <a:xfrm>
            <a:off x="91921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1" name="Oval 1740"/>
          <p:cNvSpPr/>
          <p:nvPr/>
        </p:nvSpPr>
        <p:spPr>
          <a:xfrm>
            <a:off x="11719750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2" name="Oval 1741"/>
          <p:cNvSpPr/>
          <p:nvPr/>
        </p:nvSpPr>
        <p:spPr>
          <a:xfrm>
            <a:off x="108772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3" name="Teardrop 3"/>
          <p:cNvSpPr/>
          <p:nvPr/>
        </p:nvSpPr>
        <p:spPr>
          <a:xfrm rot="5400000" flipH="1" flipV="1">
            <a:off x="60211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4" name="Teardrop 3"/>
          <p:cNvSpPr/>
          <p:nvPr/>
        </p:nvSpPr>
        <p:spPr>
          <a:xfrm rot="5400000" flipH="1" flipV="1">
            <a:off x="9659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5" name="Teardrop 3"/>
          <p:cNvSpPr/>
          <p:nvPr/>
        </p:nvSpPr>
        <p:spPr>
          <a:xfrm rot="5400000" flipH="1" flipV="1">
            <a:off x="18084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6" name="Teardrop 3"/>
          <p:cNvSpPr/>
          <p:nvPr/>
        </p:nvSpPr>
        <p:spPr>
          <a:xfrm rot="5400000" flipH="1" flipV="1">
            <a:off x="265102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7" name="Teardrop 3"/>
          <p:cNvSpPr/>
          <p:nvPr/>
        </p:nvSpPr>
        <p:spPr>
          <a:xfrm rot="5400000" flipH="1" flipV="1">
            <a:off x="349356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8" name="Teardrop 3"/>
          <p:cNvSpPr/>
          <p:nvPr/>
        </p:nvSpPr>
        <p:spPr>
          <a:xfrm rot="5400000" flipH="1" flipV="1">
            <a:off x="43361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9" name="Teardrop 3"/>
          <p:cNvSpPr/>
          <p:nvPr/>
        </p:nvSpPr>
        <p:spPr>
          <a:xfrm rot="5400000" flipH="1" flipV="1">
            <a:off x="51786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0" name="Teardrop 3"/>
          <p:cNvSpPr/>
          <p:nvPr/>
        </p:nvSpPr>
        <p:spPr>
          <a:xfrm rot="5400000" flipH="1" flipV="1">
            <a:off x="770626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1" name="Teardrop 3"/>
          <p:cNvSpPr/>
          <p:nvPr/>
        </p:nvSpPr>
        <p:spPr>
          <a:xfrm rot="5400000" flipH="1" flipV="1">
            <a:off x="686372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2" name="Teardrop 3"/>
          <p:cNvSpPr/>
          <p:nvPr/>
        </p:nvSpPr>
        <p:spPr>
          <a:xfrm rot="5400000" flipH="1" flipV="1">
            <a:off x="93913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3" name="Teardrop 3"/>
          <p:cNvSpPr/>
          <p:nvPr/>
        </p:nvSpPr>
        <p:spPr>
          <a:xfrm rot="5400000" flipH="1" flipV="1">
            <a:off x="85488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4" name="Teardrop 3"/>
          <p:cNvSpPr/>
          <p:nvPr/>
        </p:nvSpPr>
        <p:spPr>
          <a:xfrm rot="5400000" flipH="1" flipV="1">
            <a:off x="11076421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5" name="Teardrop 3"/>
          <p:cNvSpPr/>
          <p:nvPr/>
        </p:nvSpPr>
        <p:spPr>
          <a:xfrm rot="5400000" flipH="1" flipV="1">
            <a:off x="102338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6" name="Teardrop 3"/>
          <p:cNvSpPr/>
          <p:nvPr/>
        </p:nvSpPr>
        <p:spPr>
          <a:xfrm rot="5400000" flipH="1" flipV="1">
            <a:off x="1234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7" name="Teardrop 3"/>
          <p:cNvSpPr/>
          <p:nvPr/>
        </p:nvSpPr>
        <p:spPr>
          <a:xfrm rot="5400000" flipH="1" flipV="1">
            <a:off x="11760002" y="1531078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1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6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0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8" name="Oval 1757"/>
          <p:cNvSpPr/>
          <p:nvPr/>
        </p:nvSpPr>
        <p:spPr>
          <a:xfrm>
            <a:off x="70866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9" name="Oval 1758"/>
          <p:cNvSpPr/>
          <p:nvPr/>
        </p:nvSpPr>
        <p:spPr>
          <a:xfrm>
            <a:off x="3463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0" name="Oval 1759"/>
          <p:cNvSpPr/>
          <p:nvPr/>
        </p:nvSpPr>
        <p:spPr>
          <a:xfrm>
            <a:off x="11888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1" name="Oval 1760"/>
          <p:cNvSpPr/>
          <p:nvPr/>
        </p:nvSpPr>
        <p:spPr>
          <a:xfrm>
            <a:off x="20314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2" name="Oval 1761"/>
          <p:cNvSpPr/>
          <p:nvPr/>
        </p:nvSpPr>
        <p:spPr>
          <a:xfrm>
            <a:off x="28739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3" name="Oval 1762"/>
          <p:cNvSpPr/>
          <p:nvPr/>
        </p:nvSpPr>
        <p:spPr>
          <a:xfrm>
            <a:off x="371649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4" name="Oval 1763"/>
          <p:cNvSpPr/>
          <p:nvPr/>
        </p:nvSpPr>
        <p:spPr>
          <a:xfrm>
            <a:off x="45590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5" name="Oval 1764"/>
          <p:cNvSpPr/>
          <p:nvPr/>
        </p:nvSpPr>
        <p:spPr>
          <a:xfrm>
            <a:off x="54015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6" name="Oval 1765"/>
          <p:cNvSpPr/>
          <p:nvPr/>
        </p:nvSpPr>
        <p:spPr>
          <a:xfrm>
            <a:off x="62441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7" name="Oval 1766"/>
          <p:cNvSpPr/>
          <p:nvPr/>
        </p:nvSpPr>
        <p:spPr>
          <a:xfrm>
            <a:off x="87717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8" name="Oval 1767"/>
          <p:cNvSpPr/>
          <p:nvPr/>
        </p:nvSpPr>
        <p:spPr>
          <a:xfrm>
            <a:off x="792919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9" name="Oval 1768"/>
          <p:cNvSpPr/>
          <p:nvPr/>
        </p:nvSpPr>
        <p:spPr>
          <a:xfrm>
            <a:off x="104568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0" name="Oval 1769"/>
          <p:cNvSpPr/>
          <p:nvPr/>
        </p:nvSpPr>
        <p:spPr>
          <a:xfrm>
            <a:off x="96142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1" name="Oval 1770"/>
          <p:cNvSpPr/>
          <p:nvPr/>
        </p:nvSpPr>
        <p:spPr>
          <a:xfrm>
            <a:off x="112993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2" name="Teardrop 3"/>
          <p:cNvSpPr/>
          <p:nvPr/>
        </p:nvSpPr>
        <p:spPr>
          <a:xfrm rot="5400000" flipH="1" flipV="1">
            <a:off x="64427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3" name="Oval 1772"/>
          <p:cNvSpPr/>
          <p:nvPr/>
        </p:nvSpPr>
        <p:spPr>
          <a:xfrm>
            <a:off x="71204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74" name="Teardrop 3"/>
          <p:cNvSpPr/>
          <p:nvPr/>
        </p:nvSpPr>
        <p:spPr>
          <a:xfrm rot="5400000" flipH="1" flipV="1">
            <a:off x="-148774" y="1946410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5" name="Oval 1774"/>
          <p:cNvSpPr/>
          <p:nvPr/>
        </p:nvSpPr>
        <p:spPr>
          <a:xfrm>
            <a:off x="3774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76" name="Teardrop 3"/>
          <p:cNvSpPr/>
          <p:nvPr/>
        </p:nvSpPr>
        <p:spPr>
          <a:xfrm rot="5400000" flipH="1" flipV="1">
            <a:off x="13875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7" name="Teardrop 3"/>
          <p:cNvSpPr/>
          <p:nvPr/>
        </p:nvSpPr>
        <p:spPr>
          <a:xfrm rot="5400000" flipH="1" flipV="1">
            <a:off x="22300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8" name="Teardrop 3"/>
          <p:cNvSpPr/>
          <p:nvPr/>
        </p:nvSpPr>
        <p:spPr>
          <a:xfrm rot="5400000" flipH="1" flipV="1">
            <a:off x="307261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9" name="Teardrop 3"/>
          <p:cNvSpPr/>
          <p:nvPr/>
        </p:nvSpPr>
        <p:spPr>
          <a:xfrm rot="5400000" flipH="1" flipV="1">
            <a:off x="391515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80" name="Teardrop 3"/>
          <p:cNvSpPr/>
          <p:nvPr/>
        </p:nvSpPr>
        <p:spPr>
          <a:xfrm rot="5400000" flipH="1" flipV="1">
            <a:off x="47576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81" name="Teardrop 3"/>
          <p:cNvSpPr/>
          <p:nvPr/>
        </p:nvSpPr>
        <p:spPr>
          <a:xfrm rot="5400000" flipH="1" flipV="1">
            <a:off x="56002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82" name="Oval 1781"/>
          <p:cNvSpPr/>
          <p:nvPr/>
        </p:nvSpPr>
        <p:spPr>
          <a:xfrm>
            <a:off x="12203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3" name="Oval 1782"/>
          <p:cNvSpPr/>
          <p:nvPr/>
        </p:nvSpPr>
        <p:spPr>
          <a:xfrm>
            <a:off x="20632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4" name="Oval 1783"/>
          <p:cNvSpPr/>
          <p:nvPr/>
        </p:nvSpPr>
        <p:spPr>
          <a:xfrm>
            <a:off x="29060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5" name="Oval 1784"/>
          <p:cNvSpPr/>
          <p:nvPr/>
        </p:nvSpPr>
        <p:spPr>
          <a:xfrm>
            <a:off x="374897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6" name="Oval 1785"/>
          <p:cNvSpPr/>
          <p:nvPr/>
        </p:nvSpPr>
        <p:spPr>
          <a:xfrm>
            <a:off x="45918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7" name="Oval 1786"/>
          <p:cNvSpPr/>
          <p:nvPr/>
        </p:nvSpPr>
        <p:spPr>
          <a:xfrm>
            <a:off x="54347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8" name="Oval 1787"/>
          <p:cNvSpPr/>
          <p:nvPr/>
        </p:nvSpPr>
        <p:spPr>
          <a:xfrm>
            <a:off x="62776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9" name="Teardrop 3"/>
          <p:cNvSpPr/>
          <p:nvPr/>
        </p:nvSpPr>
        <p:spPr>
          <a:xfrm rot="5400000" flipH="1" flipV="1">
            <a:off x="812785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0" name="Oval 1789"/>
          <p:cNvSpPr/>
          <p:nvPr/>
        </p:nvSpPr>
        <p:spPr>
          <a:xfrm>
            <a:off x="88062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91" name="Teardrop 3"/>
          <p:cNvSpPr/>
          <p:nvPr/>
        </p:nvSpPr>
        <p:spPr>
          <a:xfrm rot="5400000" flipH="1" flipV="1">
            <a:off x="728531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2" name="Oval 1791"/>
          <p:cNvSpPr/>
          <p:nvPr/>
        </p:nvSpPr>
        <p:spPr>
          <a:xfrm>
            <a:off x="796337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93" name="Teardrop 3"/>
          <p:cNvSpPr/>
          <p:nvPr/>
        </p:nvSpPr>
        <p:spPr>
          <a:xfrm rot="5400000" flipH="1" flipV="1">
            <a:off x="98129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4" name="Oval 1793"/>
          <p:cNvSpPr/>
          <p:nvPr/>
        </p:nvSpPr>
        <p:spPr>
          <a:xfrm>
            <a:off x="104920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95" name="Teardrop 3"/>
          <p:cNvSpPr/>
          <p:nvPr/>
        </p:nvSpPr>
        <p:spPr>
          <a:xfrm rot="5400000" flipH="1" flipV="1">
            <a:off x="89703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6" name="Oval 1795"/>
          <p:cNvSpPr/>
          <p:nvPr/>
        </p:nvSpPr>
        <p:spPr>
          <a:xfrm>
            <a:off x="96491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97" name="Teardrop 3"/>
          <p:cNvSpPr/>
          <p:nvPr/>
        </p:nvSpPr>
        <p:spPr>
          <a:xfrm rot="5400000" flipH="1" flipV="1">
            <a:off x="11498011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8" name="Teardrop 3"/>
          <p:cNvSpPr/>
          <p:nvPr/>
        </p:nvSpPr>
        <p:spPr>
          <a:xfrm rot="5400000" flipH="1" flipV="1">
            <a:off x="106554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9" name="Oval 1798"/>
          <p:cNvSpPr/>
          <p:nvPr/>
        </p:nvSpPr>
        <p:spPr>
          <a:xfrm>
            <a:off x="113348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00" name="Teardrop 3"/>
          <p:cNvSpPr/>
          <p:nvPr/>
        </p:nvSpPr>
        <p:spPr>
          <a:xfrm rot="5400000" flipH="1" flipV="1">
            <a:off x="5449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1" name="Oval 1800"/>
          <p:cNvSpPr/>
          <p:nvPr/>
        </p:nvSpPr>
        <p:spPr>
          <a:xfrm>
            <a:off x="66645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2" name="Oval 1801"/>
          <p:cNvSpPr/>
          <p:nvPr/>
        </p:nvSpPr>
        <p:spPr>
          <a:xfrm>
            <a:off x="7667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3" name="Oval 1802"/>
          <p:cNvSpPr/>
          <p:nvPr/>
        </p:nvSpPr>
        <p:spPr>
          <a:xfrm>
            <a:off x="16092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4" name="Oval 1803"/>
          <p:cNvSpPr/>
          <p:nvPr/>
        </p:nvSpPr>
        <p:spPr>
          <a:xfrm>
            <a:off x="24518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5" name="Oval 1804"/>
          <p:cNvSpPr/>
          <p:nvPr/>
        </p:nvSpPr>
        <p:spPr>
          <a:xfrm>
            <a:off x="329435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6" name="Oval 1805"/>
          <p:cNvSpPr/>
          <p:nvPr/>
        </p:nvSpPr>
        <p:spPr>
          <a:xfrm>
            <a:off x="413689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7" name="Oval 1806"/>
          <p:cNvSpPr/>
          <p:nvPr/>
        </p:nvSpPr>
        <p:spPr>
          <a:xfrm>
            <a:off x="49794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8" name="Oval 1807"/>
          <p:cNvSpPr/>
          <p:nvPr/>
        </p:nvSpPr>
        <p:spPr>
          <a:xfrm>
            <a:off x="58219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9" name="Oval 1808"/>
          <p:cNvSpPr/>
          <p:nvPr/>
        </p:nvSpPr>
        <p:spPr>
          <a:xfrm>
            <a:off x="834959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0" name="Oval 1809"/>
          <p:cNvSpPr/>
          <p:nvPr/>
        </p:nvSpPr>
        <p:spPr>
          <a:xfrm>
            <a:off x="750705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1" name="Oval 1810"/>
          <p:cNvSpPr/>
          <p:nvPr/>
        </p:nvSpPr>
        <p:spPr>
          <a:xfrm>
            <a:off x="100346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2" name="Oval 1811"/>
          <p:cNvSpPr/>
          <p:nvPr/>
        </p:nvSpPr>
        <p:spPr>
          <a:xfrm>
            <a:off x="91921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3" name="Oval 1812"/>
          <p:cNvSpPr/>
          <p:nvPr/>
        </p:nvSpPr>
        <p:spPr>
          <a:xfrm>
            <a:off x="11719750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4" name="Oval 1813"/>
          <p:cNvSpPr/>
          <p:nvPr/>
        </p:nvSpPr>
        <p:spPr>
          <a:xfrm>
            <a:off x="108772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5" name="Teardrop 3"/>
          <p:cNvSpPr/>
          <p:nvPr/>
        </p:nvSpPr>
        <p:spPr>
          <a:xfrm rot="5400000" flipH="1" flipV="1">
            <a:off x="60211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6" name="Teardrop 3"/>
          <p:cNvSpPr/>
          <p:nvPr/>
        </p:nvSpPr>
        <p:spPr>
          <a:xfrm rot="5400000" flipH="1" flipV="1">
            <a:off x="9659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7" name="Teardrop 3"/>
          <p:cNvSpPr/>
          <p:nvPr/>
        </p:nvSpPr>
        <p:spPr>
          <a:xfrm rot="5400000" flipH="1" flipV="1">
            <a:off x="18084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8" name="Teardrop 3"/>
          <p:cNvSpPr/>
          <p:nvPr/>
        </p:nvSpPr>
        <p:spPr>
          <a:xfrm rot="5400000" flipH="1" flipV="1">
            <a:off x="265102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9" name="Teardrop 3"/>
          <p:cNvSpPr/>
          <p:nvPr/>
        </p:nvSpPr>
        <p:spPr>
          <a:xfrm rot="5400000" flipH="1" flipV="1">
            <a:off x="349356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0" name="Teardrop 3"/>
          <p:cNvSpPr/>
          <p:nvPr/>
        </p:nvSpPr>
        <p:spPr>
          <a:xfrm rot="5400000" flipH="1" flipV="1">
            <a:off x="43361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1" name="Teardrop 3"/>
          <p:cNvSpPr/>
          <p:nvPr/>
        </p:nvSpPr>
        <p:spPr>
          <a:xfrm rot="5400000" flipH="1" flipV="1">
            <a:off x="51786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2" name="Teardrop 3"/>
          <p:cNvSpPr/>
          <p:nvPr/>
        </p:nvSpPr>
        <p:spPr>
          <a:xfrm rot="5400000" flipH="1" flipV="1">
            <a:off x="770626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3" name="Teardrop 3"/>
          <p:cNvSpPr/>
          <p:nvPr/>
        </p:nvSpPr>
        <p:spPr>
          <a:xfrm rot="5400000" flipH="1" flipV="1">
            <a:off x="686372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4" name="Teardrop 3"/>
          <p:cNvSpPr/>
          <p:nvPr/>
        </p:nvSpPr>
        <p:spPr>
          <a:xfrm rot="5400000" flipH="1" flipV="1">
            <a:off x="93913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5" name="Teardrop 3"/>
          <p:cNvSpPr/>
          <p:nvPr/>
        </p:nvSpPr>
        <p:spPr>
          <a:xfrm rot="5400000" flipH="1" flipV="1">
            <a:off x="85488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6" name="Teardrop 3"/>
          <p:cNvSpPr/>
          <p:nvPr/>
        </p:nvSpPr>
        <p:spPr>
          <a:xfrm rot="5400000" flipH="1" flipV="1">
            <a:off x="11076421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7" name="Teardrop 3"/>
          <p:cNvSpPr/>
          <p:nvPr/>
        </p:nvSpPr>
        <p:spPr>
          <a:xfrm rot="5400000" flipH="1" flipV="1">
            <a:off x="102338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8" name="Teardrop 3"/>
          <p:cNvSpPr/>
          <p:nvPr/>
        </p:nvSpPr>
        <p:spPr>
          <a:xfrm rot="5400000" flipH="1" flipV="1">
            <a:off x="1234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9" name="Teardrop 3"/>
          <p:cNvSpPr/>
          <p:nvPr/>
        </p:nvSpPr>
        <p:spPr>
          <a:xfrm rot="5400000" flipH="1" flipV="1">
            <a:off x="11760003" y="2373673"/>
            <a:ext cx="595780" cy="268215"/>
          </a:xfrm>
          <a:custGeom>
            <a:avLst/>
            <a:gdLst/>
            <a:ahLst/>
            <a:cxnLst/>
            <a:rect l="l" t="t" r="r" b="b"/>
            <a:pathLst>
              <a:path w="595780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0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70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0" name="Oval 1829"/>
          <p:cNvSpPr/>
          <p:nvPr/>
        </p:nvSpPr>
        <p:spPr>
          <a:xfrm>
            <a:off x="70866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1" name="Oval 1830"/>
          <p:cNvSpPr/>
          <p:nvPr/>
        </p:nvSpPr>
        <p:spPr>
          <a:xfrm>
            <a:off x="3463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2" name="Oval 1831"/>
          <p:cNvSpPr/>
          <p:nvPr/>
        </p:nvSpPr>
        <p:spPr>
          <a:xfrm>
            <a:off x="11888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3" name="Oval 1832"/>
          <p:cNvSpPr/>
          <p:nvPr/>
        </p:nvSpPr>
        <p:spPr>
          <a:xfrm>
            <a:off x="20314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4" name="Oval 1833"/>
          <p:cNvSpPr/>
          <p:nvPr/>
        </p:nvSpPr>
        <p:spPr>
          <a:xfrm>
            <a:off x="28739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5" name="Oval 1834"/>
          <p:cNvSpPr/>
          <p:nvPr/>
        </p:nvSpPr>
        <p:spPr>
          <a:xfrm>
            <a:off x="371649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6" name="Oval 1835"/>
          <p:cNvSpPr/>
          <p:nvPr/>
        </p:nvSpPr>
        <p:spPr>
          <a:xfrm>
            <a:off x="45590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7" name="Oval 1836"/>
          <p:cNvSpPr/>
          <p:nvPr/>
        </p:nvSpPr>
        <p:spPr>
          <a:xfrm>
            <a:off x="54015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8" name="Oval 1837"/>
          <p:cNvSpPr/>
          <p:nvPr/>
        </p:nvSpPr>
        <p:spPr>
          <a:xfrm>
            <a:off x="62441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9" name="Oval 1838"/>
          <p:cNvSpPr/>
          <p:nvPr/>
        </p:nvSpPr>
        <p:spPr>
          <a:xfrm>
            <a:off x="87717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0" name="Oval 1839"/>
          <p:cNvSpPr/>
          <p:nvPr/>
        </p:nvSpPr>
        <p:spPr>
          <a:xfrm>
            <a:off x="792919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1" name="Oval 1840"/>
          <p:cNvSpPr/>
          <p:nvPr/>
        </p:nvSpPr>
        <p:spPr>
          <a:xfrm>
            <a:off x="104568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2" name="Oval 1841"/>
          <p:cNvSpPr/>
          <p:nvPr/>
        </p:nvSpPr>
        <p:spPr>
          <a:xfrm>
            <a:off x="96142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3" name="Oval 1842"/>
          <p:cNvSpPr/>
          <p:nvPr/>
        </p:nvSpPr>
        <p:spPr>
          <a:xfrm>
            <a:off x="112993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4" name="Teardrop 3"/>
          <p:cNvSpPr/>
          <p:nvPr/>
        </p:nvSpPr>
        <p:spPr>
          <a:xfrm rot="5400000" flipH="1" flipV="1">
            <a:off x="64427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5" name="Oval 1844"/>
          <p:cNvSpPr/>
          <p:nvPr/>
        </p:nvSpPr>
        <p:spPr>
          <a:xfrm>
            <a:off x="71204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46" name="Teardrop 3"/>
          <p:cNvSpPr/>
          <p:nvPr/>
        </p:nvSpPr>
        <p:spPr>
          <a:xfrm rot="5400000" flipH="1" flipV="1">
            <a:off x="-148774" y="2795083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6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5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5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2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8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5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7" name="Oval 1846"/>
          <p:cNvSpPr/>
          <p:nvPr/>
        </p:nvSpPr>
        <p:spPr>
          <a:xfrm>
            <a:off x="3774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48" name="Teardrop 3"/>
          <p:cNvSpPr/>
          <p:nvPr/>
        </p:nvSpPr>
        <p:spPr>
          <a:xfrm rot="5400000" flipH="1" flipV="1">
            <a:off x="13875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9" name="Teardrop 3"/>
          <p:cNvSpPr/>
          <p:nvPr/>
        </p:nvSpPr>
        <p:spPr>
          <a:xfrm rot="5400000" flipH="1" flipV="1">
            <a:off x="22300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0" name="Teardrop 3"/>
          <p:cNvSpPr/>
          <p:nvPr/>
        </p:nvSpPr>
        <p:spPr>
          <a:xfrm rot="5400000" flipH="1" flipV="1">
            <a:off x="307261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1" name="Teardrop 3"/>
          <p:cNvSpPr/>
          <p:nvPr/>
        </p:nvSpPr>
        <p:spPr>
          <a:xfrm rot="5400000" flipH="1" flipV="1">
            <a:off x="391515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2" name="Teardrop 3"/>
          <p:cNvSpPr/>
          <p:nvPr/>
        </p:nvSpPr>
        <p:spPr>
          <a:xfrm rot="5400000" flipH="1" flipV="1">
            <a:off x="47576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3" name="Teardrop 3"/>
          <p:cNvSpPr/>
          <p:nvPr/>
        </p:nvSpPr>
        <p:spPr>
          <a:xfrm rot="5400000" flipH="1" flipV="1">
            <a:off x="56002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4" name="Oval 1853"/>
          <p:cNvSpPr/>
          <p:nvPr/>
        </p:nvSpPr>
        <p:spPr>
          <a:xfrm>
            <a:off x="12203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55" name="Oval 1854"/>
          <p:cNvSpPr/>
          <p:nvPr/>
        </p:nvSpPr>
        <p:spPr>
          <a:xfrm>
            <a:off x="20632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56" name="Oval 1855"/>
          <p:cNvSpPr/>
          <p:nvPr/>
        </p:nvSpPr>
        <p:spPr>
          <a:xfrm>
            <a:off x="29060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57" name="Oval 1856"/>
          <p:cNvSpPr/>
          <p:nvPr/>
        </p:nvSpPr>
        <p:spPr>
          <a:xfrm>
            <a:off x="374897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58" name="Oval 1857"/>
          <p:cNvSpPr/>
          <p:nvPr/>
        </p:nvSpPr>
        <p:spPr>
          <a:xfrm>
            <a:off x="45918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59" name="Oval 1858"/>
          <p:cNvSpPr/>
          <p:nvPr/>
        </p:nvSpPr>
        <p:spPr>
          <a:xfrm>
            <a:off x="54347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60" name="Oval 1859"/>
          <p:cNvSpPr/>
          <p:nvPr/>
        </p:nvSpPr>
        <p:spPr>
          <a:xfrm>
            <a:off x="62776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61" name="Teardrop 3"/>
          <p:cNvSpPr/>
          <p:nvPr/>
        </p:nvSpPr>
        <p:spPr>
          <a:xfrm rot="5400000" flipH="1" flipV="1">
            <a:off x="812785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62" name="Oval 1861"/>
          <p:cNvSpPr/>
          <p:nvPr/>
        </p:nvSpPr>
        <p:spPr>
          <a:xfrm>
            <a:off x="88062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63" name="Teardrop 3"/>
          <p:cNvSpPr/>
          <p:nvPr/>
        </p:nvSpPr>
        <p:spPr>
          <a:xfrm rot="5400000" flipH="1" flipV="1">
            <a:off x="728531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64" name="Oval 1863"/>
          <p:cNvSpPr/>
          <p:nvPr/>
        </p:nvSpPr>
        <p:spPr>
          <a:xfrm>
            <a:off x="796337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65" name="Teardrop 3"/>
          <p:cNvSpPr/>
          <p:nvPr/>
        </p:nvSpPr>
        <p:spPr>
          <a:xfrm rot="5400000" flipH="1" flipV="1">
            <a:off x="98129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66" name="Oval 1865"/>
          <p:cNvSpPr/>
          <p:nvPr/>
        </p:nvSpPr>
        <p:spPr>
          <a:xfrm>
            <a:off x="104920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67" name="Teardrop 3"/>
          <p:cNvSpPr/>
          <p:nvPr/>
        </p:nvSpPr>
        <p:spPr>
          <a:xfrm rot="5400000" flipH="1" flipV="1">
            <a:off x="89703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68" name="Oval 1867"/>
          <p:cNvSpPr/>
          <p:nvPr/>
        </p:nvSpPr>
        <p:spPr>
          <a:xfrm>
            <a:off x="96491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69" name="Teardrop 3"/>
          <p:cNvSpPr/>
          <p:nvPr/>
        </p:nvSpPr>
        <p:spPr>
          <a:xfrm rot="5400000" flipH="1" flipV="1">
            <a:off x="11498011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0" name="Teardrop 3"/>
          <p:cNvSpPr/>
          <p:nvPr/>
        </p:nvSpPr>
        <p:spPr>
          <a:xfrm rot="5400000" flipH="1" flipV="1">
            <a:off x="106554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1" name="Oval 1870"/>
          <p:cNvSpPr/>
          <p:nvPr/>
        </p:nvSpPr>
        <p:spPr>
          <a:xfrm>
            <a:off x="113348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72" name="Teardrop 3"/>
          <p:cNvSpPr/>
          <p:nvPr/>
        </p:nvSpPr>
        <p:spPr>
          <a:xfrm rot="5400000" flipH="1" flipV="1">
            <a:off x="5449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3" name="Oval 1872"/>
          <p:cNvSpPr/>
          <p:nvPr/>
        </p:nvSpPr>
        <p:spPr>
          <a:xfrm>
            <a:off x="66645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4" name="Oval 1873"/>
          <p:cNvSpPr/>
          <p:nvPr/>
        </p:nvSpPr>
        <p:spPr>
          <a:xfrm>
            <a:off x="7667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5" name="Oval 1874"/>
          <p:cNvSpPr/>
          <p:nvPr/>
        </p:nvSpPr>
        <p:spPr>
          <a:xfrm>
            <a:off x="16092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6" name="Oval 1875"/>
          <p:cNvSpPr/>
          <p:nvPr/>
        </p:nvSpPr>
        <p:spPr>
          <a:xfrm>
            <a:off x="24518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7" name="Oval 1876"/>
          <p:cNvSpPr/>
          <p:nvPr/>
        </p:nvSpPr>
        <p:spPr>
          <a:xfrm>
            <a:off x="329435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8" name="Oval 1877"/>
          <p:cNvSpPr/>
          <p:nvPr/>
        </p:nvSpPr>
        <p:spPr>
          <a:xfrm>
            <a:off x="413689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9" name="Oval 1878"/>
          <p:cNvSpPr/>
          <p:nvPr/>
        </p:nvSpPr>
        <p:spPr>
          <a:xfrm>
            <a:off x="49794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0" name="Oval 1879"/>
          <p:cNvSpPr/>
          <p:nvPr/>
        </p:nvSpPr>
        <p:spPr>
          <a:xfrm>
            <a:off x="58219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1" name="Oval 1880"/>
          <p:cNvSpPr/>
          <p:nvPr/>
        </p:nvSpPr>
        <p:spPr>
          <a:xfrm>
            <a:off x="834959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2" name="Oval 1881"/>
          <p:cNvSpPr/>
          <p:nvPr/>
        </p:nvSpPr>
        <p:spPr>
          <a:xfrm>
            <a:off x="750705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3" name="Oval 1882"/>
          <p:cNvSpPr/>
          <p:nvPr/>
        </p:nvSpPr>
        <p:spPr>
          <a:xfrm>
            <a:off x="100346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4" name="Oval 1883"/>
          <p:cNvSpPr/>
          <p:nvPr/>
        </p:nvSpPr>
        <p:spPr>
          <a:xfrm>
            <a:off x="91921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5" name="Oval 1884"/>
          <p:cNvSpPr/>
          <p:nvPr/>
        </p:nvSpPr>
        <p:spPr>
          <a:xfrm>
            <a:off x="11719750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6" name="Oval 1885"/>
          <p:cNvSpPr/>
          <p:nvPr/>
        </p:nvSpPr>
        <p:spPr>
          <a:xfrm>
            <a:off x="108772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7" name="Teardrop 3"/>
          <p:cNvSpPr/>
          <p:nvPr/>
        </p:nvSpPr>
        <p:spPr>
          <a:xfrm rot="5400000" flipH="1" flipV="1">
            <a:off x="60211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8" name="Teardrop 3"/>
          <p:cNvSpPr/>
          <p:nvPr/>
        </p:nvSpPr>
        <p:spPr>
          <a:xfrm rot="5400000" flipH="1" flipV="1">
            <a:off x="9659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9" name="Teardrop 3"/>
          <p:cNvSpPr/>
          <p:nvPr/>
        </p:nvSpPr>
        <p:spPr>
          <a:xfrm rot="5400000" flipH="1" flipV="1">
            <a:off x="18084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0" name="Teardrop 3"/>
          <p:cNvSpPr/>
          <p:nvPr/>
        </p:nvSpPr>
        <p:spPr>
          <a:xfrm rot="5400000" flipH="1" flipV="1">
            <a:off x="265102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1" name="Teardrop 3"/>
          <p:cNvSpPr/>
          <p:nvPr/>
        </p:nvSpPr>
        <p:spPr>
          <a:xfrm rot="5400000" flipH="1" flipV="1">
            <a:off x="349356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2" name="Teardrop 3"/>
          <p:cNvSpPr/>
          <p:nvPr/>
        </p:nvSpPr>
        <p:spPr>
          <a:xfrm rot="5400000" flipH="1" flipV="1">
            <a:off x="43361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3" name="Teardrop 3"/>
          <p:cNvSpPr/>
          <p:nvPr/>
        </p:nvSpPr>
        <p:spPr>
          <a:xfrm rot="5400000" flipH="1" flipV="1">
            <a:off x="51786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4" name="Teardrop 3"/>
          <p:cNvSpPr/>
          <p:nvPr/>
        </p:nvSpPr>
        <p:spPr>
          <a:xfrm rot="5400000" flipH="1" flipV="1">
            <a:off x="770626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5" name="Teardrop 3"/>
          <p:cNvSpPr/>
          <p:nvPr/>
        </p:nvSpPr>
        <p:spPr>
          <a:xfrm rot="5400000" flipH="1" flipV="1">
            <a:off x="686372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6" name="Teardrop 3"/>
          <p:cNvSpPr/>
          <p:nvPr/>
        </p:nvSpPr>
        <p:spPr>
          <a:xfrm rot="5400000" flipH="1" flipV="1">
            <a:off x="93913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7" name="Teardrop 3"/>
          <p:cNvSpPr/>
          <p:nvPr/>
        </p:nvSpPr>
        <p:spPr>
          <a:xfrm rot="5400000" flipH="1" flipV="1">
            <a:off x="85488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8" name="Teardrop 3"/>
          <p:cNvSpPr/>
          <p:nvPr/>
        </p:nvSpPr>
        <p:spPr>
          <a:xfrm rot="5400000" flipH="1" flipV="1">
            <a:off x="11076421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9" name="Teardrop 3"/>
          <p:cNvSpPr/>
          <p:nvPr/>
        </p:nvSpPr>
        <p:spPr>
          <a:xfrm rot="5400000" flipH="1" flipV="1">
            <a:off x="102338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0" name="Teardrop 3"/>
          <p:cNvSpPr/>
          <p:nvPr/>
        </p:nvSpPr>
        <p:spPr>
          <a:xfrm rot="5400000" flipH="1" flipV="1">
            <a:off x="1234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1" name="Teardrop 3"/>
          <p:cNvSpPr/>
          <p:nvPr/>
        </p:nvSpPr>
        <p:spPr>
          <a:xfrm rot="5400000" flipH="1" flipV="1">
            <a:off x="11760002" y="3223930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2" name="Oval 1901"/>
          <p:cNvSpPr/>
          <p:nvPr/>
        </p:nvSpPr>
        <p:spPr>
          <a:xfrm>
            <a:off x="70866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3" name="Oval 1902"/>
          <p:cNvSpPr/>
          <p:nvPr/>
        </p:nvSpPr>
        <p:spPr>
          <a:xfrm>
            <a:off x="3463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4" name="Oval 1903"/>
          <p:cNvSpPr/>
          <p:nvPr/>
        </p:nvSpPr>
        <p:spPr>
          <a:xfrm>
            <a:off x="11888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5" name="Oval 1904"/>
          <p:cNvSpPr/>
          <p:nvPr/>
        </p:nvSpPr>
        <p:spPr>
          <a:xfrm>
            <a:off x="20314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6" name="Oval 1905"/>
          <p:cNvSpPr/>
          <p:nvPr/>
        </p:nvSpPr>
        <p:spPr>
          <a:xfrm>
            <a:off x="28739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7" name="Oval 1906"/>
          <p:cNvSpPr/>
          <p:nvPr/>
        </p:nvSpPr>
        <p:spPr>
          <a:xfrm>
            <a:off x="371649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8" name="Oval 1907"/>
          <p:cNvSpPr/>
          <p:nvPr/>
        </p:nvSpPr>
        <p:spPr>
          <a:xfrm>
            <a:off x="45590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9" name="Oval 1908"/>
          <p:cNvSpPr/>
          <p:nvPr/>
        </p:nvSpPr>
        <p:spPr>
          <a:xfrm>
            <a:off x="54015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0" name="Oval 1909"/>
          <p:cNvSpPr/>
          <p:nvPr/>
        </p:nvSpPr>
        <p:spPr>
          <a:xfrm>
            <a:off x="62441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1" name="Oval 1910"/>
          <p:cNvSpPr/>
          <p:nvPr/>
        </p:nvSpPr>
        <p:spPr>
          <a:xfrm>
            <a:off x="87717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2" name="Oval 1911"/>
          <p:cNvSpPr/>
          <p:nvPr/>
        </p:nvSpPr>
        <p:spPr>
          <a:xfrm>
            <a:off x="792919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3" name="Oval 1912"/>
          <p:cNvSpPr/>
          <p:nvPr/>
        </p:nvSpPr>
        <p:spPr>
          <a:xfrm>
            <a:off x="104568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4" name="Oval 1913"/>
          <p:cNvSpPr/>
          <p:nvPr/>
        </p:nvSpPr>
        <p:spPr>
          <a:xfrm>
            <a:off x="96142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5" name="Oval 1914"/>
          <p:cNvSpPr/>
          <p:nvPr/>
        </p:nvSpPr>
        <p:spPr>
          <a:xfrm>
            <a:off x="112993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6" name="Teardrop 3"/>
          <p:cNvSpPr/>
          <p:nvPr/>
        </p:nvSpPr>
        <p:spPr>
          <a:xfrm rot="5400000" flipH="1" flipV="1">
            <a:off x="64427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7" name="Oval 1916"/>
          <p:cNvSpPr/>
          <p:nvPr/>
        </p:nvSpPr>
        <p:spPr>
          <a:xfrm>
            <a:off x="71204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18" name="Teardrop 3"/>
          <p:cNvSpPr/>
          <p:nvPr/>
        </p:nvSpPr>
        <p:spPr>
          <a:xfrm rot="5400000" flipH="1" flipV="1">
            <a:off x="-148774" y="3639262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6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5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5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2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8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5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9" name="Oval 1918"/>
          <p:cNvSpPr/>
          <p:nvPr/>
        </p:nvSpPr>
        <p:spPr>
          <a:xfrm>
            <a:off x="3774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20" name="Teardrop 3"/>
          <p:cNvSpPr/>
          <p:nvPr/>
        </p:nvSpPr>
        <p:spPr>
          <a:xfrm rot="5400000" flipH="1" flipV="1">
            <a:off x="13875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1" name="Teardrop 3"/>
          <p:cNvSpPr/>
          <p:nvPr/>
        </p:nvSpPr>
        <p:spPr>
          <a:xfrm rot="5400000" flipH="1" flipV="1">
            <a:off x="22300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2" name="Teardrop 3"/>
          <p:cNvSpPr/>
          <p:nvPr/>
        </p:nvSpPr>
        <p:spPr>
          <a:xfrm rot="5400000" flipH="1" flipV="1">
            <a:off x="307261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3" name="Teardrop 3"/>
          <p:cNvSpPr/>
          <p:nvPr/>
        </p:nvSpPr>
        <p:spPr>
          <a:xfrm rot="5400000" flipH="1" flipV="1">
            <a:off x="391515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4" name="Teardrop 3"/>
          <p:cNvSpPr/>
          <p:nvPr/>
        </p:nvSpPr>
        <p:spPr>
          <a:xfrm rot="5400000" flipH="1" flipV="1">
            <a:off x="47576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5" name="Teardrop 3"/>
          <p:cNvSpPr/>
          <p:nvPr/>
        </p:nvSpPr>
        <p:spPr>
          <a:xfrm rot="5400000" flipH="1" flipV="1">
            <a:off x="56002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6" name="Oval 1925"/>
          <p:cNvSpPr/>
          <p:nvPr/>
        </p:nvSpPr>
        <p:spPr>
          <a:xfrm>
            <a:off x="12203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27" name="Oval 1926"/>
          <p:cNvSpPr/>
          <p:nvPr/>
        </p:nvSpPr>
        <p:spPr>
          <a:xfrm>
            <a:off x="20632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28" name="Oval 1927"/>
          <p:cNvSpPr/>
          <p:nvPr/>
        </p:nvSpPr>
        <p:spPr>
          <a:xfrm>
            <a:off x="29060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29" name="Oval 1928"/>
          <p:cNvSpPr/>
          <p:nvPr/>
        </p:nvSpPr>
        <p:spPr>
          <a:xfrm>
            <a:off x="374897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0" name="Oval 1929"/>
          <p:cNvSpPr/>
          <p:nvPr/>
        </p:nvSpPr>
        <p:spPr>
          <a:xfrm>
            <a:off x="45918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1" name="Oval 1930"/>
          <p:cNvSpPr/>
          <p:nvPr/>
        </p:nvSpPr>
        <p:spPr>
          <a:xfrm>
            <a:off x="54347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2" name="Oval 1931"/>
          <p:cNvSpPr/>
          <p:nvPr/>
        </p:nvSpPr>
        <p:spPr>
          <a:xfrm>
            <a:off x="62776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3" name="Teardrop 3"/>
          <p:cNvSpPr/>
          <p:nvPr/>
        </p:nvSpPr>
        <p:spPr>
          <a:xfrm rot="5400000" flipH="1" flipV="1">
            <a:off x="812785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4" name="Oval 1933"/>
          <p:cNvSpPr/>
          <p:nvPr/>
        </p:nvSpPr>
        <p:spPr>
          <a:xfrm>
            <a:off x="88062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5" name="Teardrop 3"/>
          <p:cNvSpPr/>
          <p:nvPr/>
        </p:nvSpPr>
        <p:spPr>
          <a:xfrm rot="5400000" flipH="1" flipV="1">
            <a:off x="728531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6" name="Oval 1935"/>
          <p:cNvSpPr/>
          <p:nvPr/>
        </p:nvSpPr>
        <p:spPr>
          <a:xfrm>
            <a:off x="796337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7" name="Teardrop 3"/>
          <p:cNvSpPr/>
          <p:nvPr/>
        </p:nvSpPr>
        <p:spPr>
          <a:xfrm rot="5400000" flipH="1" flipV="1">
            <a:off x="98129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8" name="Oval 1937"/>
          <p:cNvSpPr/>
          <p:nvPr/>
        </p:nvSpPr>
        <p:spPr>
          <a:xfrm>
            <a:off x="104920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9" name="Teardrop 3"/>
          <p:cNvSpPr/>
          <p:nvPr/>
        </p:nvSpPr>
        <p:spPr>
          <a:xfrm rot="5400000" flipH="1" flipV="1">
            <a:off x="89703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0" name="Oval 1939"/>
          <p:cNvSpPr/>
          <p:nvPr/>
        </p:nvSpPr>
        <p:spPr>
          <a:xfrm>
            <a:off x="96491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41" name="Teardrop 3"/>
          <p:cNvSpPr/>
          <p:nvPr/>
        </p:nvSpPr>
        <p:spPr>
          <a:xfrm rot="5400000" flipH="1" flipV="1">
            <a:off x="11498011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2" name="Teardrop 3"/>
          <p:cNvSpPr/>
          <p:nvPr/>
        </p:nvSpPr>
        <p:spPr>
          <a:xfrm rot="5400000" flipH="1" flipV="1">
            <a:off x="106554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3" name="Oval 1942"/>
          <p:cNvSpPr/>
          <p:nvPr/>
        </p:nvSpPr>
        <p:spPr>
          <a:xfrm>
            <a:off x="113348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44" name="Teardrop 3"/>
          <p:cNvSpPr/>
          <p:nvPr/>
        </p:nvSpPr>
        <p:spPr>
          <a:xfrm rot="5400000" flipH="1" flipV="1">
            <a:off x="5449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5" name="Oval 1944"/>
          <p:cNvSpPr/>
          <p:nvPr/>
        </p:nvSpPr>
        <p:spPr>
          <a:xfrm>
            <a:off x="66645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6" name="Oval 1945"/>
          <p:cNvSpPr/>
          <p:nvPr/>
        </p:nvSpPr>
        <p:spPr>
          <a:xfrm>
            <a:off x="7667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7" name="Oval 1946"/>
          <p:cNvSpPr/>
          <p:nvPr/>
        </p:nvSpPr>
        <p:spPr>
          <a:xfrm>
            <a:off x="16092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8" name="Oval 1947"/>
          <p:cNvSpPr/>
          <p:nvPr/>
        </p:nvSpPr>
        <p:spPr>
          <a:xfrm>
            <a:off x="24518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9" name="Oval 1948"/>
          <p:cNvSpPr/>
          <p:nvPr/>
        </p:nvSpPr>
        <p:spPr>
          <a:xfrm>
            <a:off x="329435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0" name="Oval 1949"/>
          <p:cNvSpPr/>
          <p:nvPr/>
        </p:nvSpPr>
        <p:spPr>
          <a:xfrm>
            <a:off x="413689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1" name="Oval 1950"/>
          <p:cNvSpPr/>
          <p:nvPr/>
        </p:nvSpPr>
        <p:spPr>
          <a:xfrm>
            <a:off x="49794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2" name="Oval 1951"/>
          <p:cNvSpPr/>
          <p:nvPr/>
        </p:nvSpPr>
        <p:spPr>
          <a:xfrm>
            <a:off x="58219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3" name="Oval 1952"/>
          <p:cNvSpPr/>
          <p:nvPr/>
        </p:nvSpPr>
        <p:spPr>
          <a:xfrm>
            <a:off x="834959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4" name="Oval 1953"/>
          <p:cNvSpPr/>
          <p:nvPr/>
        </p:nvSpPr>
        <p:spPr>
          <a:xfrm>
            <a:off x="750705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5" name="Oval 1954"/>
          <p:cNvSpPr/>
          <p:nvPr/>
        </p:nvSpPr>
        <p:spPr>
          <a:xfrm>
            <a:off x="100346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6" name="Oval 1955"/>
          <p:cNvSpPr/>
          <p:nvPr/>
        </p:nvSpPr>
        <p:spPr>
          <a:xfrm>
            <a:off x="91921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7" name="Oval 1956"/>
          <p:cNvSpPr/>
          <p:nvPr/>
        </p:nvSpPr>
        <p:spPr>
          <a:xfrm>
            <a:off x="11719750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8" name="Oval 1957"/>
          <p:cNvSpPr/>
          <p:nvPr/>
        </p:nvSpPr>
        <p:spPr>
          <a:xfrm>
            <a:off x="108772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9" name="Teardrop 3"/>
          <p:cNvSpPr/>
          <p:nvPr/>
        </p:nvSpPr>
        <p:spPr>
          <a:xfrm rot="5400000" flipH="1" flipV="1">
            <a:off x="60211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0" name="Teardrop 3"/>
          <p:cNvSpPr/>
          <p:nvPr/>
        </p:nvSpPr>
        <p:spPr>
          <a:xfrm rot="5400000" flipH="1" flipV="1">
            <a:off x="9659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1" name="Teardrop 3"/>
          <p:cNvSpPr/>
          <p:nvPr/>
        </p:nvSpPr>
        <p:spPr>
          <a:xfrm rot="5400000" flipH="1" flipV="1">
            <a:off x="18084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2" name="Teardrop 3"/>
          <p:cNvSpPr/>
          <p:nvPr/>
        </p:nvSpPr>
        <p:spPr>
          <a:xfrm rot="5400000" flipH="1" flipV="1">
            <a:off x="265102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3" name="Teardrop 3"/>
          <p:cNvSpPr/>
          <p:nvPr/>
        </p:nvSpPr>
        <p:spPr>
          <a:xfrm rot="5400000" flipH="1" flipV="1">
            <a:off x="349356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4" name="Teardrop 3"/>
          <p:cNvSpPr/>
          <p:nvPr/>
        </p:nvSpPr>
        <p:spPr>
          <a:xfrm rot="5400000" flipH="1" flipV="1">
            <a:off x="43361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5" name="Teardrop 3"/>
          <p:cNvSpPr/>
          <p:nvPr/>
        </p:nvSpPr>
        <p:spPr>
          <a:xfrm rot="5400000" flipH="1" flipV="1">
            <a:off x="51786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6" name="Teardrop 3"/>
          <p:cNvSpPr/>
          <p:nvPr/>
        </p:nvSpPr>
        <p:spPr>
          <a:xfrm rot="5400000" flipH="1" flipV="1">
            <a:off x="770626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7" name="Teardrop 3"/>
          <p:cNvSpPr/>
          <p:nvPr/>
        </p:nvSpPr>
        <p:spPr>
          <a:xfrm rot="5400000" flipH="1" flipV="1">
            <a:off x="686372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8" name="Teardrop 3"/>
          <p:cNvSpPr/>
          <p:nvPr/>
        </p:nvSpPr>
        <p:spPr>
          <a:xfrm rot="5400000" flipH="1" flipV="1">
            <a:off x="93913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9" name="Teardrop 3"/>
          <p:cNvSpPr/>
          <p:nvPr/>
        </p:nvSpPr>
        <p:spPr>
          <a:xfrm rot="5400000" flipH="1" flipV="1">
            <a:off x="85488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0" name="Teardrop 3"/>
          <p:cNvSpPr/>
          <p:nvPr/>
        </p:nvSpPr>
        <p:spPr>
          <a:xfrm rot="5400000" flipH="1" flipV="1">
            <a:off x="11076421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1" name="Teardrop 3"/>
          <p:cNvSpPr/>
          <p:nvPr/>
        </p:nvSpPr>
        <p:spPr>
          <a:xfrm rot="5400000" flipH="1" flipV="1">
            <a:off x="102338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2" name="Teardrop 3"/>
          <p:cNvSpPr/>
          <p:nvPr/>
        </p:nvSpPr>
        <p:spPr>
          <a:xfrm rot="5400000" flipH="1" flipV="1">
            <a:off x="1234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3" name="Teardrop 3"/>
          <p:cNvSpPr/>
          <p:nvPr/>
        </p:nvSpPr>
        <p:spPr>
          <a:xfrm rot="5400000" flipH="1" flipV="1">
            <a:off x="11760002" y="4069935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8" y="250112"/>
                  <a:pt x="155376" y="250112"/>
                </a:cubicBezTo>
                <a:cubicBezTo>
                  <a:pt x="174455" y="249746"/>
                  <a:pt x="198601" y="254980"/>
                  <a:pt x="211458" y="268141"/>
                </a:cubicBezTo>
                <a:cubicBezTo>
                  <a:pt x="215886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7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60" y="254779"/>
                  <a:pt x="246352" y="254786"/>
                </a:cubicBezTo>
                <a:cubicBezTo>
                  <a:pt x="246345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70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9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90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4" name="Oval 1973"/>
          <p:cNvSpPr/>
          <p:nvPr/>
        </p:nvSpPr>
        <p:spPr>
          <a:xfrm>
            <a:off x="70866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5" name="Oval 1974"/>
          <p:cNvSpPr/>
          <p:nvPr/>
        </p:nvSpPr>
        <p:spPr>
          <a:xfrm>
            <a:off x="3463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6" name="Oval 1975"/>
          <p:cNvSpPr/>
          <p:nvPr/>
        </p:nvSpPr>
        <p:spPr>
          <a:xfrm>
            <a:off x="11888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7" name="Oval 1976"/>
          <p:cNvSpPr/>
          <p:nvPr/>
        </p:nvSpPr>
        <p:spPr>
          <a:xfrm>
            <a:off x="20314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8" name="Oval 1977"/>
          <p:cNvSpPr/>
          <p:nvPr/>
        </p:nvSpPr>
        <p:spPr>
          <a:xfrm>
            <a:off x="28739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9" name="Oval 1978"/>
          <p:cNvSpPr/>
          <p:nvPr/>
        </p:nvSpPr>
        <p:spPr>
          <a:xfrm>
            <a:off x="371649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0" name="Oval 1979"/>
          <p:cNvSpPr/>
          <p:nvPr/>
        </p:nvSpPr>
        <p:spPr>
          <a:xfrm>
            <a:off x="45590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1" name="Oval 1980"/>
          <p:cNvSpPr/>
          <p:nvPr/>
        </p:nvSpPr>
        <p:spPr>
          <a:xfrm>
            <a:off x="54015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2" name="Oval 1981"/>
          <p:cNvSpPr/>
          <p:nvPr/>
        </p:nvSpPr>
        <p:spPr>
          <a:xfrm>
            <a:off x="62441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3" name="Oval 1982"/>
          <p:cNvSpPr/>
          <p:nvPr/>
        </p:nvSpPr>
        <p:spPr>
          <a:xfrm>
            <a:off x="87717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4" name="Oval 1983"/>
          <p:cNvSpPr/>
          <p:nvPr/>
        </p:nvSpPr>
        <p:spPr>
          <a:xfrm>
            <a:off x="792919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5" name="Oval 1984"/>
          <p:cNvSpPr/>
          <p:nvPr/>
        </p:nvSpPr>
        <p:spPr>
          <a:xfrm>
            <a:off x="104568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6" name="Oval 1985"/>
          <p:cNvSpPr/>
          <p:nvPr/>
        </p:nvSpPr>
        <p:spPr>
          <a:xfrm>
            <a:off x="96142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7" name="Oval 1986"/>
          <p:cNvSpPr/>
          <p:nvPr/>
        </p:nvSpPr>
        <p:spPr>
          <a:xfrm>
            <a:off x="112993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8" name="Teardrop 3"/>
          <p:cNvSpPr/>
          <p:nvPr/>
        </p:nvSpPr>
        <p:spPr>
          <a:xfrm rot="5400000" flipH="1" flipV="1">
            <a:off x="663614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9" name="Teardrop 3"/>
          <p:cNvSpPr/>
          <p:nvPr/>
        </p:nvSpPr>
        <p:spPr>
          <a:xfrm rot="5400000" flipH="1" flipV="1">
            <a:off x="22905" y="4316257"/>
            <a:ext cx="232840" cy="278649"/>
          </a:xfrm>
          <a:custGeom>
            <a:avLst/>
            <a:gdLst/>
            <a:ahLst/>
            <a:cxnLst/>
            <a:rect l="l" t="t" r="r" b="b"/>
            <a:pathLst>
              <a:path w="232840" h="278649">
                <a:moveTo>
                  <a:pt x="232840" y="8776"/>
                </a:moveTo>
                <a:cubicBezTo>
                  <a:pt x="232449" y="34030"/>
                  <a:pt x="222519" y="59101"/>
                  <a:pt x="203250" y="78369"/>
                </a:cubicBezTo>
                <a:cubicBezTo>
                  <a:pt x="190082" y="91537"/>
                  <a:pt x="174206" y="100343"/>
                  <a:pt x="157326" y="104416"/>
                </a:cubicBezTo>
                <a:cubicBezTo>
                  <a:pt x="166417" y="119205"/>
                  <a:pt x="171406" y="136643"/>
                  <a:pt x="171406" y="155247"/>
                </a:cubicBezTo>
                <a:cubicBezTo>
                  <a:pt x="171406" y="182497"/>
                  <a:pt x="160701" y="207247"/>
                  <a:pt x="143120" y="225380"/>
                </a:cubicBezTo>
                <a:cubicBezTo>
                  <a:pt x="124986" y="242961"/>
                  <a:pt x="100237" y="253667"/>
                  <a:pt x="72986" y="253667"/>
                </a:cubicBezTo>
                <a:cubicBezTo>
                  <a:pt x="54383" y="253667"/>
                  <a:pt x="36945" y="248677"/>
                  <a:pt x="22156" y="239586"/>
                </a:cubicBezTo>
                <a:lnTo>
                  <a:pt x="0" y="278649"/>
                </a:lnTo>
                <a:lnTo>
                  <a:pt x="0" y="260595"/>
                </a:lnTo>
                <a:cubicBezTo>
                  <a:pt x="5973" y="252057"/>
                  <a:pt x="9654" y="242433"/>
                  <a:pt x="11467" y="232488"/>
                </a:cubicBezTo>
                <a:lnTo>
                  <a:pt x="0" y="218900"/>
                </a:lnTo>
                <a:lnTo>
                  <a:pt x="0" y="201603"/>
                </a:lnTo>
                <a:cubicBezTo>
                  <a:pt x="14950" y="226291"/>
                  <a:pt x="42305" y="241857"/>
                  <a:pt x="73296" y="241857"/>
                </a:cubicBezTo>
                <a:cubicBezTo>
                  <a:pt x="97207" y="241857"/>
                  <a:pt x="118953" y="232592"/>
                  <a:pt x="134965" y="217271"/>
                </a:cubicBezTo>
                <a:lnTo>
                  <a:pt x="0" y="82306"/>
                </a:lnTo>
                <a:lnTo>
                  <a:pt x="0" y="82216"/>
                </a:lnTo>
                <a:lnTo>
                  <a:pt x="135010" y="217225"/>
                </a:lnTo>
                <a:cubicBezTo>
                  <a:pt x="150331" y="201213"/>
                  <a:pt x="159597" y="179467"/>
                  <a:pt x="159597" y="155556"/>
                </a:cubicBezTo>
                <a:cubicBezTo>
                  <a:pt x="159597" y="105538"/>
                  <a:pt x="119048" y="64989"/>
                  <a:pt x="69030" y="64989"/>
                </a:cubicBezTo>
                <a:cubicBezTo>
                  <a:pt x="49952" y="65355"/>
                  <a:pt x="25806" y="60121"/>
                  <a:pt x="12948" y="46961"/>
                </a:cubicBezTo>
                <a:lnTo>
                  <a:pt x="0" y="66032"/>
                </a:lnTo>
                <a:lnTo>
                  <a:pt x="0" y="46474"/>
                </a:lnTo>
                <a:cubicBezTo>
                  <a:pt x="9193" y="32573"/>
                  <a:pt x="11853" y="16060"/>
                  <a:pt x="9334" y="0"/>
                </a:cubicBezTo>
                <a:lnTo>
                  <a:pt x="17529" y="0"/>
                </a:lnTo>
                <a:cubicBezTo>
                  <a:pt x="21671" y="11094"/>
                  <a:pt x="20740" y="22668"/>
                  <a:pt x="17673" y="33790"/>
                </a:cubicBezTo>
                <a:cubicBezTo>
                  <a:pt x="27631" y="50142"/>
                  <a:pt x="43609" y="53932"/>
                  <a:pt x="69593" y="53433"/>
                </a:cubicBezTo>
                <a:cubicBezTo>
                  <a:pt x="102600" y="53434"/>
                  <a:pt x="131938" y="69140"/>
                  <a:pt x="150227" y="93727"/>
                </a:cubicBezTo>
                <a:cubicBezTo>
                  <a:pt x="166735" y="90718"/>
                  <a:pt x="182357" y="82561"/>
                  <a:pt x="195118" y="69800"/>
                </a:cubicBezTo>
                <a:cubicBezTo>
                  <a:pt x="212026" y="52893"/>
                  <a:pt x="220851" y="30964"/>
                  <a:pt x="221339" y="8808"/>
                </a:cubicBezTo>
                <a:lnTo>
                  <a:pt x="136174" y="8808"/>
                </a:lnTo>
                <a:lnTo>
                  <a:pt x="136173" y="8744"/>
                </a:lnTo>
                <a:lnTo>
                  <a:pt x="221340" y="8744"/>
                </a:lnTo>
                <a:lnTo>
                  <a:pt x="219467" y="0"/>
                </a:lnTo>
                <a:lnTo>
                  <a:pt x="231012" y="0"/>
                </a:lnTo>
                <a:cubicBezTo>
                  <a:pt x="232616" y="2826"/>
                  <a:pt x="232794" y="5800"/>
                  <a:pt x="232840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0" name="Teardrop 3"/>
          <p:cNvSpPr/>
          <p:nvPr/>
        </p:nvSpPr>
        <p:spPr>
          <a:xfrm rot="5400000" flipH="1" flipV="1">
            <a:off x="158090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3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5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1" name="Teardrop 3"/>
          <p:cNvSpPr/>
          <p:nvPr/>
        </p:nvSpPr>
        <p:spPr>
          <a:xfrm rot="5400000" flipH="1" flipV="1">
            <a:off x="242344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2" name="Teardrop 3"/>
          <p:cNvSpPr/>
          <p:nvPr/>
        </p:nvSpPr>
        <p:spPr>
          <a:xfrm rot="5400000" flipH="1" flipV="1">
            <a:off x="326598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3" name="Teardrop 3"/>
          <p:cNvSpPr/>
          <p:nvPr/>
        </p:nvSpPr>
        <p:spPr>
          <a:xfrm rot="5400000" flipH="1" flipV="1">
            <a:off x="410852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6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4" name="Teardrop 3"/>
          <p:cNvSpPr/>
          <p:nvPr/>
        </p:nvSpPr>
        <p:spPr>
          <a:xfrm rot="5400000" flipH="1" flipV="1">
            <a:off x="495106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5" name="Teardrop 3"/>
          <p:cNvSpPr/>
          <p:nvPr/>
        </p:nvSpPr>
        <p:spPr>
          <a:xfrm rot="5400000" flipH="1" flipV="1">
            <a:off x="579360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6" name="Teardrop 3"/>
          <p:cNvSpPr/>
          <p:nvPr/>
        </p:nvSpPr>
        <p:spPr>
          <a:xfrm rot="5400000" flipH="1" flipV="1">
            <a:off x="832122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7" name="Teardrop 3"/>
          <p:cNvSpPr/>
          <p:nvPr/>
        </p:nvSpPr>
        <p:spPr>
          <a:xfrm rot="5400000" flipH="1" flipV="1">
            <a:off x="747868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6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8" name="Teardrop 3"/>
          <p:cNvSpPr/>
          <p:nvPr/>
        </p:nvSpPr>
        <p:spPr>
          <a:xfrm rot="5400000" flipH="1" flipV="1">
            <a:off x="1000630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9" name="Teardrop 3"/>
          <p:cNvSpPr/>
          <p:nvPr/>
        </p:nvSpPr>
        <p:spPr>
          <a:xfrm rot="5400000" flipH="1" flipV="1">
            <a:off x="916376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7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6"/>
                  <a:pt x="5972" y="26608"/>
                  <a:pt x="0" y="18073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0" name="Teardrop 3"/>
          <p:cNvSpPr/>
          <p:nvPr/>
        </p:nvSpPr>
        <p:spPr>
          <a:xfrm rot="5400000" flipH="1" flipV="1">
            <a:off x="11691380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1" name="Teardrop 3"/>
          <p:cNvSpPr/>
          <p:nvPr/>
        </p:nvSpPr>
        <p:spPr>
          <a:xfrm rot="5400000" flipH="1" flipV="1">
            <a:off x="1084884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6"/>
                  <a:pt x="5972" y="26608"/>
                  <a:pt x="0" y="18073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2" name="Teardrop 3"/>
          <p:cNvSpPr/>
          <p:nvPr/>
        </p:nvSpPr>
        <p:spPr>
          <a:xfrm rot="5400000" flipH="1" flipV="1">
            <a:off x="733383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3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8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3" name="Oval 1651"/>
          <p:cNvSpPr/>
          <p:nvPr/>
        </p:nvSpPr>
        <p:spPr>
          <a:xfrm>
            <a:off x="812619" y="4561319"/>
            <a:ext cx="11030995" cy="10682"/>
          </a:xfrm>
          <a:custGeom>
            <a:avLst/>
            <a:gdLst/>
            <a:ahLst/>
            <a:cxnLst/>
            <a:rect l="l" t="t" r="r" b="b"/>
            <a:pathLst>
              <a:path w="11030995" h="10682">
                <a:moveTo>
                  <a:pt x="10992007" y="0"/>
                </a:moveTo>
                <a:cubicBezTo>
                  <a:pt x="11006265" y="0"/>
                  <a:pt x="11019702" y="3516"/>
                  <a:pt x="11030995" y="10682"/>
                </a:cubicBezTo>
                <a:lnTo>
                  <a:pt x="10953019" y="10682"/>
                </a:lnTo>
                <a:cubicBezTo>
                  <a:pt x="10964312" y="3516"/>
                  <a:pt x="10977749" y="0"/>
                  <a:pt x="10992007" y="0"/>
                </a:cubicBezTo>
                <a:close/>
                <a:moveTo>
                  <a:pt x="10149468" y="0"/>
                </a:moveTo>
                <a:cubicBezTo>
                  <a:pt x="10163726" y="0"/>
                  <a:pt x="10177163" y="3516"/>
                  <a:pt x="10188456" y="10682"/>
                </a:cubicBezTo>
                <a:lnTo>
                  <a:pt x="10110480" y="10682"/>
                </a:lnTo>
                <a:cubicBezTo>
                  <a:pt x="10121773" y="3516"/>
                  <a:pt x="10135210" y="0"/>
                  <a:pt x="10149468" y="0"/>
                </a:cubicBezTo>
                <a:close/>
                <a:moveTo>
                  <a:pt x="9306928" y="0"/>
                </a:moveTo>
                <a:cubicBezTo>
                  <a:pt x="9321186" y="0"/>
                  <a:pt x="9334623" y="3516"/>
                  <a:pt x="9345916" y="10682"/>
                </a:cubicBezTo>
                <a:lnTo>
                  <a:pt x="9267940" y="10682"/>
                </a:lnTo>
                <a:cubicBezTo>
                  <a:pt x="9279233" y="3516"/>
                  <a:pt x="9292670" y="0"/>
                  <a:pt x="9306928" y="0"/>
                </a:cubicBezTo>
                <a:close/>
                <a:moveTo>
                  <a:pt x="8464388" y="0"/>
                </a:moveTo>
                <a:cubicBezTo>
                  <a:pt x="8478646" y="0"/>
                  <a:pt x="8492083" y="3516"/>
                  <a:pt x="8503376" y="10682"/>
                </a:cubicBezTo>
                <a:lnTo>
                  <a:pt x="8425400" y="10682"/>
                </a:lnTo>
                <a:cubicBezTo>
                  <a:pt x="8436693" y="3516"/>
                  <a:pt x="8450130" y="0"/>
                  <a:pt x="8464388" y="0"/>
                </a:cubicBezTo>
                <a:close/>
                <a:moveTo>
                  <a:pt x="7621848" y="0"/>
                </a:moveTo>
                <a:cubicBezTo>
                  <a:pt x="7636106" y="0"/>
                  <a:pt x="7649543" y="3516"/>
                  <a:pt x="7660836" y="10682"/>
                </a:cubicBezTo>
                <a:lnTo>
                  <a:pt x="7582860" y="10682"/>
                </a:lnTo>
                <a:cubicBezTo>
                  <a:pt x="7594153" y="3516"/>
                  <a:pt x="7607590" y="0"/>
                  <a:pt x="7621848" y="0"/>
                </a:cubicBezTo>
                <a:close/>
                <a:moveTo>
                  <a:pt x="6779308" y="0"/>
                </a:moveTo>
                <a:cubicBezTo>
                  <a:pt x="6793566" y="0"/>
                  <a:pt x="6807003" y="3516"/>
                  <a:pt x="6818296" y="10682"/>
                </a:cubicBezTo>
                <a:lnTo>
                  <a:pt x="6740320" y="10682"/>
                </a:lnTo>
                <a:cubicBezTo>
                  <a:pt x="6751613" y="3516"/>
                  <a:pt x="6765050" y="0"/>
                  <a:pt x="6779308" y="0"/>
                </a:cubicBezTo>
                <a:close/>
                <a:moveTo>
                  <a:pt x="5936768" y="0"/>
                </a:moveTo>
                <a:cubicBezTo>
                  <a:pt x="5951026" y="0"/>
                  <a:pt x="5964463" y="3516"/>
                  <a:pt x="5975757" y="10682"/>
                </a:cubicBezTo>
                <a:lnTo>
                  <a:pt x="5897780" y="10682"/>
                </a:lnTo>
                <a:cubicBezTo>
                  <a:pt x="5909073" y="3516"/>
                  <a:pt x="5922510" y="0"/>
                  <a:pt x="5936768" y="0"/>
                </a:cubicBezTo>
                <a:close/>
                <a:moveTo>
                  <a:pt x="5094228" y="0"/>
                </a:moveTo>
                <a:cubicBezTo>
                  <a:pt x="5108486" y="0"/>
                  <a:pt x="5121923" y="3516"/>
                  <a:pt x="5133217" y="10682"/>
                </a:cubicBezTo>
                <a:lnTo>
                  <a:pt x="5055240" y="10682"/>
                </a:lnTo>
                <a:cubicBezTo>
                  <a:pt x="5066533" y="3516"/>
                  <a:pt x="5079970" y="0"/>
                  <a:pt x="5094228" y="0"/>
                </a:cubicBezTo>
                <a:close/>
                <a:moveTo>
                  <a:pt x="4251688" y="0"/>
                </a:moveTo>
                <a:cubicBezTo>
                  <a:pt x="4265946" y="0"/>
                  <a:pt x="4279383" y="3516"/>
                  <a:pt x="4290676" y="10682"/>
                </a:cubicBezTo>
                <a:lnTo>
                  <a:pt x="4212700" y="10682"/>
                </a:lnTo>
                <a:cubicBezTo>
                  <a:pt x="4223993" y="3516"/>
                  <a:pt x="4237430" y="0"/>
                  <a:pt x="4251688" y="0"/>
                </a:cubicBezTo>
                <a:close/>
                <a:moveTo>
                  <a:pt x="3409148" y="0"/>
                </a:moveTo>
                <a:cubicBezTo>
                  <a:pt x="3423406" y="0"/>
                  <a:pt x="3436843" y="3516"/>
                  <a:pt x="3448136" y="10682"/>
                </a:cubicBezTo>
                <a:lnTo>
                  <a:pt x="3370160" y="10682"/>
                </a:lnTo>
                <a:cubicBezTo>
                  <a:pt x="3381453" y="3516"/>
                  <a:pt x="3394890" y="0"/>
                  <a:pt x="3409148" y="0"/>
                </a:cubicBezTo>
                <a:close/>
                <a:moveTo>
                  <a:pt x="2566608" y="0"/>
                </a:moveTo>
                <a:cubicBezTo>
                  <a:pt x="2580866" y="0"/>
                  <a:pt x="2594303" y="3516"/>
                  <a:pt x="2605596" y="10682"/>
                </a:cubicBezTo>
                <a:lnTo>
                  <a:pt x="2527620" y="10682"/>
                </a:lnTo>
                <a:cubicBezTo>
                  <a:pt x="2538913" y="3516"/>
                  <a:pt x="2552350" y="0"/>
                  <a:pt x="2566608" y="0"/>
                </a:cubicBezTo>
                <a:close/>
                <a:moveTo>
                  <a:pt x="1724068" y="0"/>
                </a:moveTo>
                <a:cubicBezTo>
                  <a:pt x="1738326" y="0"/>
                  <a:pt x="1751763" y="3516"/>
                  <a:pt x="1763056" y="10682"/>
                </a:cubicBezTo>
                <a:lnTo>
                  <a:pt x="1685080" y="10682"/>
                </a:lnTo>
                <a:cubicBezTo>
                  <a:pt x="1696373" y="3516"/>
                  <a:pt x="1709810" y="0"/>
                  <a:pt x="1724068" y="0"/>
                </a:cubicBezTo>
                <a:close/>
                <a:moveTo>
                  <a:pt x="881528" y="0"/>
                </a:moveTo>
                <a:cubicBezTo>
                  <a:pt x="895786" y="0"/>
                  <a:pt x="909223" y="3516"/>
                  <a:pt x="920516" y="10682"/>
                </a:cubicBezTo>
                <a:lnTo>
                  <a:pt x="842540" y="10682"/>
                </a:lnTo>
                <a:cubicBezTo>
                  <a:pt x="853833" y="3516"/>
                  <a:pt x="867270" y="0"/>
                  <a:pt x="881528" y="0"/>
                </a:cubicBezTo>
                <a:close/>
                <a:moveTo>
                  <a:pt x="38988" y="0"/>
                </a:moveTo>
                <a:cubicBezTo>
                  <a:pt x="53246" y="0"/>
                  <a:pt x="66683" y="3516"/>
                  <a:pt x="77976" y="10682"/>
                </a:cubicBezTo>
                <a:lnTo>
                  <a:pt x="0" y="10682"/>
                </a:lnTo>
                <a:cubicBezTo>
                  <a:pt x="11293" y="3516"/>
                  <a:pt x="24730" y="0"/>
                  <a:pt x="3898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B61BEF0D-F0BB-DE4B-95CE-6DB70DBA9567}" type="datetimeFigureOut">
              <a:rPr lang="en-US" smtClean="0"/>
              <a:pPr/>
              <a:t>7/31/2019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0162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156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3525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97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6" name="Group 525"/>
          <p:cNvGrpSpPr/>
          <p:nvPr/>
        </p:nvGrpSpPr>
        <p:grpSpPr>
          <a:xfrm>
            <a:off x="0" y="420256"/>
            <a:ext cx="12188952" cy="3795497"/>
            <a:chOff x="0" y="420256"/>
            <a:chExt cx="12188952" cy="3795497"/>
          </a:xfrm>
        </p:grpSpPr>
        <p:cxnSp>
          <p:nvCxnSpPr>
            <p:cNvPr id="527" name="Straight Connector 526"/>
            <p:cNvCxnSpPr/>
            <p:nvPr/>
          </p:nvCxnSpPr>
          <p:spPr>
            <a:xfrm>
              <a:off x="0" y="4215753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8" name="Straight Connector 527"/>
            <p:cNvCxnSpPr/>
            <p:nvPr/>
          </p:nvCxnSpPr>
          <p:spPr>
            <a:xfrm>
              <a:off x="0" y="3794032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9" name="Straight Connector 528"/>
            <p:cNvCxnSpPr/>
            <p:nvPr/>
          </p:nvCxnSpPr>
          <p:spPr>
            <a:xfrm>
              <a:off x="0" y="3372310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0" name="Straight Connector 529"/>
            <p:cNvCxnSpPr/>
            <p:nvPr/>
          </p:nvCxnSpPr>
          <p:spPr>
            <a:xfrm>
              <a:off x="0" y="2950588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1" name="Straight Connector 530"/>
            <p:cNvCxnSpPr/>
            <p:nvPr/>
          </p:nvCxnSpPr>
          <p:spPr>
            <a:xfrm>
              <a:off x="0" y="2528866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2" name="Straight Connector 531"/>
            <p:cNvCxnSpPr/>
            <p:nvPr/>
          </p:nvCxnSpPr>
          <p:spPr>
            <a:xfrm>
              <a:off x="0" y="2107144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3" name="Straight Connector 532"/>
            <p:cNvCxnSpPr/>
            <p:nvPr/>
          </p:nvCxnSpPr>
          <p:spPr>
            <a:xfrm>
              <a:off x="0" y="1685422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4" name="Straight Connector 533"/>
            <p:cNvCxnSpPr/>
            <p:nvPr/>
          </p:nvCxnSpPr>
          <p:spPr>
            <a:xfrm>
              <a:off x="0" y="1263700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5" name="Straight Connector 534"/>
            <p:cNvCxnSpPr/>
            <p:nvPr/>
          </p:nvCxnSpPr>
          <p:spPr>
            <a:xfrm>
              <a:off x="0" y="841978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6" name="Straight Connector 535"/>
            <p:cNvCxnSpPr/>
            <p:nvPr/>
          </p:nvCxnSpPr>
          <p:spPr>
            <a:xfrm>
              <a:off x="0" y="420256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7" name="Rectangle 379"/>
          <p:cNvSpPr/>
          <p:nvPr/>
        </p:nvSpPr>
        <p:spPr>
          <a:xfrm rot="18900000" flipV="1">
            <a:off x="9445819" y="-965459"/>
            <a:ext cx="13717" cy="6493220"/>
          </a:xfrm>
          <a:custGeom>
            <a:avLst/>
            <a:gdLst/>
            <a:ahLst/>
            <a:cxnLst/>
            <a:rect l="l" t="t" r="r" b="b"/>
            <a:pathLst>
              <a:path w="13717" h="6493220">
                <a:moveTo>
                  <a:pt x="1" y="6493220"/>
                </a:moveTo>
                <a:lnTo>
                  <a:pt x="13717" y="647950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8" name="Rectangle 56"/>
          <p:cNvSpPr/>
          <p:nvPr/>
        </p:nvSpPr>
        <p:spPr>
          <a:xfrm>
            <a:off x="0" y="0"/>
            <a:ext cx="11816540" cy="4572004"/>
          </a:xfrm>
          <a:custGeom>
            <a:avLst/>
            <a:gdLst/>
            <a:ahLst/>
            <a:cxnLst/>
            <a:rect l="l" t="t" r="r" b="b"/>
            <a:pathLst>
              <a:path w="11816540" h="4572004">
                <a:moveTo>
                  <a:pt x="11802824" y="4"/>
                </a:moveTo>
                <a:lnTo>
                  <a:pt x="11816540" y="4"/>
                </a:lnTo>
                <a:lnTo>
                  <a:pt x="11816540" y="4572004"/>
                </a:lnTo>
                <a:lnTo>
                  <a:pt x="11802824" y="4572004"/>
                </a:lnTo>
                <a:close/>
                <a:moveTo>
                  <a:pt x="5901406" y="4"/>
                </a:moveTo>
                <a:lnTo>
                  <a:pt x="5915122" y="4"/>
                </a:lnTo>
                <a:lnTo>
                  <a:pt x="5915122" y="4572004"/>
                </a:lnTo>
                <a:lnTo>
                  <a:pt x="5901406" y="4572004"/>
                </a:lnTo>
                <a:close/>
                <a:moveTo>
                  <a:pt x="10959754" y="3"/>
                </a:moveTo>
                <a:lnTo>
                  <a:pt x="10973470" y="3"/>
                </a:lnTo>
                <a:lnTo>
                  <a:pt x="10973470" y="4572003"/>
                </a:lnTo>
                <a:lnTo>
                  <a:pt x="10959754" y="4572003"/>
                </a:lnTo>
                <a:close/>
                <a:moveTo>
                  <a:pt x="5058348" y="3"/>
                </a:moveTo>
                <a:lnTo>
                  <a:pt x="5072064" y="3"/>
                </a:lnTo>
                <a:lnTo>
                  <a:pt x="5072064" y="4572003"/>
                </a:lnTo>
                <a:lnTo>
                  <a:pt x="5058348" y="4572003"/>
                </a:lnTo>
                <a:close/>
                <a:moveTo>
                  <a:pt x="11381283" y="2"/>
                </a:moveTo>
                <a:lnTo>
                  <a:pt x="11394999" y="2"/>
                </a:lnTo>
                <a:lnTo>
                  <a:pt x="11394999" y="4572002"/>
                </a:lnTo>
                <a:lnTo>
                  <a:pt x="11381283" y="4572002"/>
                </a:lnTo>
                <a:close/>
                <a:moveTo>
                  <a:pt x="10538225" y="2"/>
                </a:moveTo>
                <a:lnTo>
                  <a:pt x="10551941" y="2"/>
                </a:lnTo>
                <a:lnTo>
                  <a:pt x="10551941" y="4572002"/>
                </a:lnTo>
                <a:lnTo>
                  <a:pt x="10538225" y="4572002"/>
                </a:lnTo>
                <a:close/>
                <a:moveTo>
                  <a:pt x="10116696" y="2"/>
                </a:moveTo>
                <a:lnTo>
                  <a:pt x="10130412" y="2"/>
                </a:lnTo>
                <a:lnTo>
                  <a:pt x="10130412" y="4572002"/>
                </a:lnTo>
                <a:lnTo>
                  <a:pt x="10116696" y="4572002"/>
                </a:lnTo>
                <a:close/>
                <a:moveTo>
                  <a:pt x="6322935" y="2"/>
                </a:moveTo>
                <a:lnTo>
                  <a:pt x="6336651" y="2"/>
                </a:lnTo>
                <a:lnTo>
                  <a:pt x="6336651" y="4572002"/>
                </a:lnTo>
                <a:lnTo>
                  <a:pt x="6322935" y="4572002"/>
                </a:lnTo>
                <a:close/>
                <a:moveTo>
                  <a:pt x="5479877" y="2"/>
                </a:moveTo>
                <a:lnTo>
                  <a:pt x="5493593" y="2"/>
                </a:lnTo>
                <a:lnTo>
                  <a:pt x="5493593" y="4572002"/>
                </a:lnTo>
                <a:lnTo>
                  <a:pt x="5479877" y="4572002"/>
                </a:lnTo>
                <a:close/>
                <a:moveTo>
                  <a:pt x="4636819" y="2"/>
                </a:moveTo>
                <a:lnTo>
                  <a:pt x="4650535" y="2"/>
                </a:lnTo>
                <a:lnTo>
                  <a:pt x="4650535" y="4572002"/>
                </a:lnTo>
                <a:lnTo>
                  <a:pt x="4636819" y="4572002"/>
                </a:lnTo>
                <a:close/>
                <a:moveTo>
                  <a:pt x="4215290" y="2"/>
                </a:moveTo>
                <a:lnTo>
                  <a:pt x="4229006" y="2"/>
                </a:lnTo>
                <a:lnTo>
                  <a:pt x="4229006" y="4572002"/>
                </a:lnTo>
                <a:lnTo>
                  <a:pt x="4215290" y="4572002"/>
                </a:lnTo>
                <a:close/>
                <a:moveTo>
                  <a:pt x="421529" y="2"/>
                </a:moveTo>
                <a:lnTo>
                  <a:pt x="435245" y="2"/>
                </a:lnTo>
                <a:lnTo>
                  <a:pt x="435245" y="4572002"/>
                </a:lnTo>
                <a:lnTo>
                  <a:pt x="421529" y="4572002"/>
                </a:lnTo>
                <a:close/>
                <a:moveTo>
                  <a:pt x="0" y="2"/>
                </a:moveTo>
                <a:lnTo>
                  <a:pt x="13716" y="2"/>
                </a:lnTo>
                <a:lnTo>
                  <a:pt x="13716" y="4572002"/>
                </a:lnTo>
                <a:lnTo>
                  <a:pt x="0" y="4572002"/>
                </a:lnTo>
                <a:close/>
                <a:moveTo>
                  <a:pt x="9273638" y="1"/>
                </a:moveTo>
                <a:lnTo>
                  <a:pt x="9287354" y="1"/>
                </a:lnTo>
                <a:lnTo>
                  <a:pt x="9287354" y="4572001"/>
                </a:lnTo>
                <a:lnTo>
                  <a:pt x="9273638" y="4572001"/>
                </a:lnTo>
                <a:close/>
                <a:moveTo>
                  <a:pt x="3372232" y="1"/>
                </a:moveTo>
                <a:lnTo>
                  <a:pt x="3385948" y="1"/>
                </a:lnTo>
                <a:lnTo>
                  <a:pt x="3385948" y="4572001"/>
                </a:lnTo>
                <a:lnTo>
                  <a:pt x="3372232" y="4572001"/>
                </a:lnTo>
                <a:close/>
                <a:moveTo>
                  <a:pt x="9695167" y="0"/>
                </a:moveTo>
                <a:lnTo>
                  <a:pt x="9708883" y="0"/>
                </a:lnTo>
                <a:lnTo>
                  <a:pt x="9708883" y="4572000"/>
                </a:lnTo>
                <a:lnTo>
                  <a:pt x="9695167" y="4572000"/>
                </a:lnTo>
                <a:close/>
                <a:moveTo>
                  <a:pt x="8852109" y="0"/>
                </a:moveTo>
                <a:lnTo>
                  <a:pt x="8865825" y="0"/>
                </a:lnTo>
                <a:lnTo>
                  <a:pt x="8865825" y="4572000"/>
                </a:lnTo>
                <a:lnTo>
                  <a:pt x="8852109" y="4572000"/>
                </a:lnTo>
                <a:close/>
                <a:moveTo>
                  <a:pt x="8430580" y="0"/>
                </a:moveTo>
                <a:lnTo>
                  <a:pt x="8444296" y="0"/>
                </a:lnTo>
                <a:lnTo>
                  <a:pt x="8444296" y="4572000"/>
                </a:lnTo>
                <a:lnTo>
                  <a:pt x="8430580" y="4572000"/>
                </a:lnTo>
                <a:close/>
                <a:moveTo>
                  <a:pt x="8009051" y="0"/>
                </a:moveTo>
                <a:lnTo>
                  <a:pt x="8022767" y="0"/>
                </a:lnTo>
                <a:lnTo>
                  <a:pt x="8022767" y="4572000"/>
                </a:lnTo>
                <a:lnTo>
                  <a:pt x="8009051" y="4572000"/>
                </a:lnTo>
                <a:close/>
                <a:moveTo>
                  <a:pt x="7587522" y="0"/>
                </a:moveTo>
                <a:lnTo>
                  <a:pt x="7601238" y="0"/>
                </a:lnTo>
                <a:lnTo>
                  <a:pt x="7601238" y="4572000"/>
                </a:lnTo>
                <a:lnTo>
                  <a:pt x="7587522" y="4572000"/>
                </a:lnTo>
                <a:close/>
                <a:moveTo>
                  <a:pt x="7165993" y="0"/>
                </a:moveTo>
                <a:lnTo>
                  <a:pt x="7179709" y="0"/>
                </a:lnTo>
                <a:lnTo>
                  <a:pt x="7179709" y="4572000"/>
                </a:lnTo>
                <a:lnTo>
                  <a:pt x="7165993" y="4572000"/>
                </a:lnTo>
                <a:close/>
                <a:moveTo>
                  <a:pt x="6744464" y="0"/>
                </a:moveTo>
                <a:lnTo>
                  <a:pt x="6758180" y="0"/>
                </a:lnTo>
                <a:lnTo>
                  <a:pt x="6758180" y="4572000"/>
                </a:lnTo>
                <a:lnTo>
                  <a:pt x="6744464" y="4572000"/>
                </a:lnTo>
                <a:close/>
                <a:moveTo>
                  <a:pt x="3793761" y="0"/>
                </a:moveTo>
                <a:lnTo>
                  <a:pt x="3807477" y="0"/>
                </a:lnTo>
                <a:lnTo>
                  <a:pt x="3807477" y="4572000"/>
                </a:lnTo>
                <a:lnTo>
                  <a:pt x="3793761" y="4572000"/>
                </a:lnTo>
                <a:close/>
                <a:moveTo>
                  <a:pt x="2950703" y="0"/>
                </a:moveTo>
                <a:lnTo>
                  <a:pt x="2964419" y="0"/>
                </a:lnTo>
                <a:lnTo>
                  <a:pt x="2964419" y="4572000"/>
                </a:lnTo>
                <a:lnTo>
                  <a:pt x="2950703" y="4572000"/>
                </a:lnTo>
                <a:close/>
                <a:moveTo>
                  <a:pt x="2529174" y="0"/>
                </a:moveTo>
                <a:lnTo>
                  <a:pt x="2542890" y="0"/>
                </a:lnTo>
                <a:lnTo>
                  <a:pt x="2542890" y="4572000"/>
                </a:lnTo>
                <a:lnTo>
                  <a:pt x="2529174" y="4572000"/>
                </a:lnTo>
                <a:close/>
                <a:moveTo>
                  <a:pt x="2107645" y="0"/>
                </a:moveTo>
                <a:lnTo>
                  <a:pt x="2121361" y="0"/>
                </a:lnTo>
                <a:lnTo>
                  <a:pt x="2121361" y="4572000"/>
                </a:lnTo>
                <a:lnTo>
                  <a:pt x="2107645" y="4572000"/>
                </a:lnTo>
                <a:close/>
                <a:moveTo>
                  <a:pt x="1686116" y="0"/>
                </a:moveTo>
                <a:lnTo>
                  <a:pt x="1699832" y="0"/>
                </a:lnTo>
                <a:lnTo>
                  <a:pt x="1699832" y="4572000"/>
                </a:lnTo>
                <a:lnTo>
                  <a:pt x="1686116" y="4572000"/>
                </a:lnTo>
                <a:close/>
                <a:moveTo>
                  <a:pt x="1264587" y="0"/>
                </a:moveTo>
                <a:lnTo>
                  <a:pt x="1278303" y="0"/>
                </a:lnTo>
                <a:lnTo>
                  <a:pt x="1278303" y="4572000"/>
                </a:lnTo>
                <a:lnTo>
                  <a:pt x="1264587" y="4572000"/>
                </a:lnTo>
                <a:close/>
                <a:moveTo>
                  <a:pt x="843058" y="0"/>
                </a:moveTo>
                <a:lnTo>
                  <a:pt x="856774" y="0"/>
                </a:lnTo>
                <a:lnTo>
                  <a:pt x="856774" y="4572000"/>
                </a:lnTo>
                <a:lnTo>
                  <a:pt x="843058" y="457200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9" name="Rectangle 87"/>
          <p:cNvSpPr/>
          <p:nvPr/>
        </p:nvSpPr>
        <p:spPr>
          <a:xfrm rot="2700000">
            <a:off x="2311242" y="-967047"/>
            <a:ext cx="13716" cy="6570294"/>
          </a:xfrm>
          <a:custGeom>
            <a:avLst/>
            <a:gdLst/>
            <a:ahLst/>
            <a:cxnLst/>
            <a:rect l="l" t="t" r="r" b="b"/>
            <a:pathLst>
              <a:path w="13716" h="6570294">
                <a:moveTo>
                  <a:pt x="0" y="6556578"/>
                </a:moveTo>
                <a:lnTo>
                  <a:pt x="13716" y="6570294"/>
                </a:lnTo>
                <a:lnTo>
                  <a:pt x="13716" y="6570294"/>
                </a:lnTo>
                <a:lnTo>
                  <a:pt x="0" y="6556578"/>
                </a:lnTo>
                <a:close/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0" name="Rectangle 88"/>
          <p:cNvSpPr/>
          <p:nvPr/>
        </p:nvSpPr>
        <p:spPr>
          <a:xfrm rot="2700000">
            <a:off x="3186527" y="-953751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1" name="Rectangle 89"/>
          <p:cNvSpPr/>
          <p:nvPr/>
        </p:nvSpPr>
        <p:spPr>
          <a:xfrm rot="2700000">
            <a:off x="4029713" y="-953750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7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2" name="Rectangle 90"/>
          <p:cNvSpPr/>
          <p:nvPr/>
        </p:nvSpPr>
        <p:spPr>
          <a:xfrm rot="2700000">
            <a:off x="4872899" y="-953750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3" name="Rectangle 91"/>
          <p:cNvSpPr/>
          <p:nvPr/>
        </p:nvSpPr>
        <p:spPr>
          <a:xfrm rot="2700000">
            <a:off x="5716086" y="-953749"/>
            <a:ext cx="13716" cy="6479501"/>
          </a:xfrm>
          <a:custGeom>
            <a:avLst/>
            <a:gdLst/>
            <a:ahLst/>
            <a:cxnLst/>
            <a:rect l="l" t="t" r="r" b="b"/>
            <a:pathLst>
              <a:path w="13716" h="6479501">
                <a:moveTo>
                  <a:pt x="0" y="13716"/>
                </a:moveTo>
                <a:lnTo>
                  <a:pt x="13716" y="0"/>
                </a:lnTo>
                <a:lnTo>
                  <a:pt x="13716" y="6465785"/>
                </a:lnTo>
                <a:lnTo>
                  <a:pt x="0" y="6479501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4" name="Rectangle 92"/>
          <p:cNvSpPr/>
          <p:nvPr/>
        </p:nvSpPr>
        <p:spPr>
          <a:xfrm rot="2700000">
            <a:off x="6559272" y="-953750"/>
            <a:ext cx="13716" cy="6479502"/>
          </a:xfrm>
          <a:custGeom>
            <a:avLst/>
            <a:gdLst/>
            <a:ahLst/>
            <a:cxnLst/>
            <a:rect l="l" t="t" r="r" b="b"/>
            <a:pathLst>
              <a:path w="13716" h="6479502">
                <a:moveTo>
                  <a:pt x="0" y="13716"/>
                </a:moveTo>
                <a:lnTo>
                  <a:pt x="13716" y="0"/>
                </a:lnTo>
                <a:lnTo>
                  <a:pt x="13715" y="6465787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5" name="Rectangle 93"/>
          <p:cNvSpPr/>
          <p:nvPr/>
        </p:nvSpPr>
        <p:spPr>
          <a:xfrm rot="2700000">
            <a:off x="7402457" y="-944051"/>
            <a:ext cx="13717" cy="6479502"/>
          </a:xfrm>
          <a:custGeom>
            <a:avLst/>
            <a:gdLst/>
            <a:ahLst/>
            <a:cxnLst/>
            <a:rect l="l" t="t" r="r" b="b"/>
            <a:pathLst>
              <a:path w="13717" h="6479502">
                <a:moveTo>
                  <a:pt x="0" y="13716"/>
                </a:moveTo>
                <a:lnTo>
                  <a:pt x="13717" y="0"/>
                </a:lnTo>
                <a:lnTo>
                  <a:pt x="13716" y="6465787"/>
                </a:lnTo>
                <a:lnTo>
                  <a:pt x="1" y="647950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6" name="Rectangle 94"/>
          <p:cNvSpPr/>
          <p:nvPr/>
        </p:nvSpPr>
        <p:spPr>
          <a:xfrm rot="2700000">
            <a:off x="8245644" y="-953750"/>
            <a:ext cx="13716" cy="6479502"/>
          </a:xfrm>
          <a:custGeom>
            <a:avLst/>
            <a:gdLst/>
            <a:ahLst/>
            <a:cxnLst/>
            <a:rect l="l" t="t" r="r" b="b"/>
            <a:pathLst>
              <a:path w="13716" h="6479502">
                <a:moveTo>
                  <a:pt x="0" y="13716"/>
                </a:moveTo>
                <a:lnTo>
                  <a:pt x="13716" y="0"/>
                </a:lnTo>
                <a:lnTo>
                  <a:pt x="13715" y="6465787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7" name="Rectangle 95"/>
          <p:cNvSpPr/>
          <p:nvPr/>
        </p:nvSpPr>
        <p:spPr>
          <a:xfrm rot="2700000">
            <a:off x="9088831" y="-953750"/>
            <a:ext cx="13717" cy="6479503"/>
          </a:xfrm>
          <a:custGeom>
            <a:avLst/>
            <a:gdLst/>
            <a:ahLst/>
            <a:cxnLst/>
            <a:rect l="l" t="t" r="r" b="b"/>
            <a:pathLst>
              <a:path w="13717" h="6479503">
                <a:moveTo>
                  <a:pt x="13717" y="0"/>
                </a:moveTo>
                <a:lnTo>
                  <a:pt x="13716" y="6465787"/>
                </a:lnTo>
                <a:lnTo>
                  <a:pt x="0" y="6479503"/>
                </a:lnTo>
                <a:lnTo>
                  <a:pt x="1" y="1371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8" name="Rectangle 96"/>
          <p:cNvSpPr/>
          <p:nvPr/>
        </p:nvSpPr>
        <p:spPr>
          <a:xfrm rot="2700000">
            <a:off x="9912896" y="-907596"/>
            <a:ext cx="13716" cy="6425429"/>
          </a:xfrm>
          <a:custGeom>
            <a:avLst/>
            <a:gdLst/>
            <a:ahLst/>
            <a:cxnLst/>
            <a:rect l="l" t="t" r="r" b="b"/>
            <a:pathLst>
              <a:path w="13716" h="6425429">
                <a:moveTo>
                  <a:pt x="0" y="0"/>
                </a:moveTo>
                <a:lnTo>
                  <a:pt x="13716" y="13717"/>
                </a:lnTo>
                <a:lnTo>
                  <a:pt x="13716" y="6411713"/>
                </a:lnTo>
                <a:lnTo>
                  <a:pt x="0" y="6425429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9" name="Rectangle 97"/>
          <p:cNvSpPr/>
          <p:nvPr/>
        </p:nvSpPr>
        <p:spPr>
          <a:xfrm rot="2700000">
            <a:off x="10334491" y="110221"/>
            <a:ext cx="13717" cy="5232981"/>
          </a:xfrm>
          <a:custGeom>
            <a:avLst/>
            <a:gdLst/>
            <a:ahLst/>
            <a:cxnLst/>
            <a:rect l="l" t="t" r="r" b="b"/>
            <a:pathLst>
              <a:path w="13717" h="5232981">
                <a:moveTo>
                  <a:pt x="0" y="0"/>
                </a:moveTo>
                <a:lnTo>
                  <a:pt x="13717" y="13716"/>
                </a:lnTo>
                <a:lnTo>
                  <a:pt x="13717" y="5219264"/>
                </a:lnTo>
                <a:lnTo>
                  <a:pt x="1" y="5232981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0" name="Rectangle 98"/>
          <p:cNvSpPr/>
          <p:nvPr/>
        </p:nvSpPr>
        <p:spPr>
          <a:xfrm rot="2700000">
            <a:off x="10756084" y="1128037"/>
            <a:ext cx="13716" cy="4040537"/>
          </a:xfrm>
          <a:custGeom>
            <a:avLst/>
            <a:gdLst/>
            <a:ahLst/>
            <a:cxnLst/>
            <a:rect l="l" t="t" r="r" b="b"/>
            <a:pathLst>
              <a:path w="13716" h="4040537">
                <a:moveTo>
                  <a:pt x="0" y="0"/>
                </a:moveTo>
                <a:lnTo>
                  <a:pt x="13716" y="13716"/>
                </a:lnTo>
                <a:lnTo>
                  <a:pt x="13715" y="4026822"/>
                </a:lnTo>
                <a:lnTo>
                  <a:pt x="1" y="404053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1" name="Rectangle 99"/>
          <p:cNvSpPr/>
          <p:nvPr/>
        </p:nvSpPr>
        <p:spPr>
          <a:xfrm rot="2700000">
            <a:off x="11177678" y="2145853"/>
            <a:ext cx="13716" cy="2848091"/>
          </a:xfrm>
          <a:custGeom>
            <a:avLst/>
            <a:gdLst/>
            <a:ahLst/>
            <a:cxnLst/>
            <a:rect l="l" t="t" r="r" b="b"/>
            <a:pathLst>
              <a:path w="13716" h="2848091">
                <a:moveTo>
                  <a:pt x="0" y="0"/>
                </a:moveTo>
                <a:lnTo>
                  <a:pt x="13716" y="13716"/>
                </a:lnTo>
                <a:lnTo>
                  <a:pt x="13715" y="2834375"/>
                </a:lnTo>
                <a:lnTo>
                  <a:pt x="0" y="2848091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2" name="Rectangle 100"/>
          <p:cNvSpPr/>
          <p:nvPr/>
        </p:nvSpPr>
        <p:spPr>
          <a:xfrm rot="2700000">
            <a:off x="11599272" y="3163669"/>
            <a:ext cx="13715" cy="1655644"/>
          </a:xfrm>
          <a:custGeom>
            <a:avLst/>
            <a:gdLst/>
            <a:ahLst/>
            <a:cxnLst/>
            <a:rect l="l" t="t" r="r" b="b"/>
            <a:pathLst>
              <a:path w="13715" h="1655644">
                <a:moveTo>
                  <a:pt x="0" y="0"/>
                </a:moveTo>
                <a:lnTo>
                  <a:pt x="13715" y="13716"/>
                </a:lnTo>
                <a:lnTo>
                  <a:pt x="13715" y="1641929"/>
                </a:lnTo>
                <a:lnTo>
                  <a:pt x="0" y="165564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3" name="Rectangle 101"/>
          <p:cNvSpPr/>
          <p:nvPr/>
        </p:nvSpPr>
        <p:spPr>
          <a:xfrm rot="2700000">
            <a:off x="12020868" y="4181493"/>
            <a:ext cx="13715" cy="463189"/>
          </a:xfrm>
          <a:custGeom>
            <a:avLst/>
            <a:gdLst/>
            <a:ahLst/>
            <a:cxnLst/>
            <a:rect l="l" t="t" r="r" b="b"/>
            <a:pathLst>
              <a:path w="13715" h="463189">
                <a:moveTo>
                  <a:pt x="1" y="0"/>
                </a:moveTo>
                <a:lnTo>
                  <a:pt x="13715" y="13716"/>
                </a:lnTo>
                <a:lnTo>
                  <a:pt x="13715" y="449474"/>
                </a:lnTo>
                <a:lnTo>
                  <a:pt x="0" y="463189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4" name="Rectangle 102"/>
          <p:cNvSpPr/>
          <p:nvPr/>
        </p:nvSpPr>
        <p:spPr>
          <a:xfrm rot="2700000">
            <a:off x="203277" y="-93899"/>
            <a:ext cx="13716" cy="608068"/>
          </a:xfrm>
          <a:custGeom>
            <a:avLst/>
            <a:gdLst/>
            <a:ahLst/>
            <a:cxnLst/>
            <a:rect l="l" t="t" r="r" b="b"/>
            <a:pathLst>
              <a:path w="13716" h="608068">
                <a:moveTo>
                  <a:pt x="0" y="13716"/>
                </a:moveTo>
                <a:lnTo>
                  <a:pt x="13716" y="0"/>
                </a:lnTo>
                <a:lnTo>
                  <a:pt x="13716" y="608068"/>
                </a:lnTo>
                <a:lnTo>
                  <a:pt x="0" y="59435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5" name="Rectangle 103"/>
          <p:cNvSpPr/>
          <p:nvPr/>
        </p:nvSpPr>
        <p:spPr>
          <a:xfrm rot="2700000">
            <a:off x="624870" y="-268529"/>
            <a:ext cx="13716" cy="1800514"/>
          </a:xfrm>
          <a:custGeom>
            <a:avLst/>
            <a:gdLst/>
            <a:ahLst/>
            <a:cxnLst/>
            <a:rect l="l" t="t" r="r" b="b"/>
            <a:pathLst>
              <a:path w="13716" h="1800514">
                <a:moveTo>
                  <a:pt x="0" y="13716"/>
                </a:moveTo>
                <a:lnTo>
                  <a:pt x="13716" y="0"/>
                </a:lnTo>
                <a:lnTo>
                  <a:pt x="13716" y="1800514"/>
                </a:lnTo>
                <a:lnTo>
                  <a:pt x="0" y="178679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6" name="Rectangle 104"/>
          <p:cNvSpPr/>
          <p:nvPr/>
        </p:nvSpPr>
        <p:spPr>
          <a:xfrm rot="2700000">
            <a:off x="1046463" y="-443158"/>
            <a:ext cx="13716" cy="2992958"/>
          </a:xfrm>
          <a:custGeom>
            <a:avLst/>
            <a:gdLst/>
            <a:ahLst/>
            <a:cxnLst/>
            <a:rect l="l" t="t" r="r" b="b"/>
            <a:pathLst>
              <a:path w="13716" h="2992958">
                <a:moveTo>
                  <a:pt x="0" y="13716"/>
                </a:moveTo>
                <a:lnTo>
                  <a:pt x="13716" y="0"/>
                </a:lnTo>
                <a:lnTo>
                  <a:pt x="13716" y="2992958"/>
                </a:lnTo>
                <a:lnTo>
                  <a:pt x="0" y="297924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7" name="Rectangle 105"/>
          <p:cNvSpPr/>
          <p:nvPr/>
        </p:nvSpPr>
        <p:spPr>
          <a:xfrm rot="2700000">
            <a:off x="1468056" y="-617788"/>
            <a:ext cx="13716" cy="4185404"/>
          </a:xfrm>
          <a:custGeom>
            <a:avLst/>
            <a:gdLst/>
            <a:ahLst/>
            <a:cxnLst/>
            <a:rect l="l" t="t" r="r" b="b"/>
            <a:pathLst>
              <a:path w="13716" h="4185404">
                <a:moveTo>
                  <a:pt x="0" y="13716"/>
                </a:moveTo>
                <a:lnTo>
                  <a:pt x="13716" y="0"/>
                </a:lnTo>
                <a:lnTo>
                  <a:pt x="13716" y="4185404"/>
                </a:lnTo>
                <a:lnTo>
                  <a:pt x="0" y="417168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8" name="Rectangle 106"/>
          <p:cNvSpPr/>
          <p:nvPr/>
        </p:nvSpPr>
        <p:spPr>
          <a:xfrm rot="2700000">
            <a:off x="1889649" y="-792416"/>
            <a:ext cx="13716" cy="5377849"/>
          </a:xfrm>
          <a:custGeom>
            <a:avLst/>
            <a:gdLst/>
            <a:ahLst/>
            <a:cxnLst/>
            <a:rect l="l" t="t" r="r" b="b"/>
            <a:pathLst>
              <a:path w="13716" h="5377849">
                <a:moveTo>
                  <a:pt x="0" y="13716"/>
                </a:moveTo>
                <a:lnTo>
                  <a:pt x="13716" y="0"/>
                </a:lnTo>
                <a:lnTo>
                  <a:pt x="13716" y="5377849"/>
                </a:lnTo>
                <a:lnTo>
                  <a:pt x="0" y="536413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9" name="Rectangle 148"/>
          <p:cNvSpPr/>
          <p:nvPr/>
        </p:nvSpPr>
        <p:spPr>
          <a:xfrm rot="18900000" flipV="1">
            <a:off x="2070569" y="-450209"/>
            <a:ext cx="13716" cy="5889566"/>
          </a:xfrm>
          <a:custGeom>
            <a:avLst/>
            <a:gdLst/>
            <a:ahLst/>
            <a:cxnLst/>
            <a:rect l="l" t="t" r="r" b="b"/>
            <a:pathLst>
              <a:path w="13716" h="5889566">
                <a:moveTo>
                  <a:pt x="13716" y="5889566"/>
                </a:moveTo>
                <a:lnTo>
                  <a:pt x="13716" y="0"/>
                </a:lnTo>
                <a:lnTo>
                  <a:pt x="0" y="13716"/>
                </a:lnTo>
                <a:lnTo>
                  <a:pt x="0" y="587585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0" name="Rectangle 323"/>
          <p:cNvSpPr/>
          <p:nvPr/>
        </p:nvSpPr>
        <p:spPr>
          <a:xfrm rot="18900000" flipV="1">
            <a:off x="1648976" y="567610"/>
            <a:ext cx="13716" cy="4697119"/>
          </a:xfrm>
          <a:custGeom>
            <a:avLst/>
            <a:gdLst/>
            <a:ahLst/>
            <a:cxnLst/>
            <a:rect l="l" t="t" r="r" b="b"/>
            <a:pathLst>
              <a:path w="13716" h="4697119">
                <a:moveTo>
                  <a:pt x="13716" y="4697119"/>
                </a:moveTo>
                <a:lnTo>
                  <a:pt x="13716" y="0"/>
                </a:lnTo>
                <a:lnTo>
                  <a:pt x="0" y="13716"/>
                </a:lnTo>
                <a:lnTo>
                  <a:pt x="0" y="468340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1" name="Rectangle 324"/>
          <p:cNvSpPr/>
          <p:nvPr/>
        </p:nvSpPr>
        <p:spPr>
          <a:xfrm rot="18900000" flipV="1">
            <a:off x="1227383" y="1585424"/>
            <a:ext cx="13716" cy="3504674"/>
          </a:xfrm>
          <a:custGeom>
            <a:avLst/>
            <a:gdLst/>
            <a:ahLst/>
            <a:cxnLst/>
            <a:rect l="l" t="t" r="r" b="b"/>
            <a:pathLst>
              <a:path w="13716" h="3504674">
                <a:moveTo>
                  <a:pt x="13716" y="3504674"/>
                </a:moveTo>
                <a:lnTo>
                  <a:pt x="13716" y="0"/>
                </a:lnTo>
                <a:lnTo>
                  <a:pt x="0" y="13716"/>
                </a:lnTo>
                <a:lnTo>
                  <a:pt x="0" y="349095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2" name="Rectangle 325"/>
          <p:cNvSpPr/>
          <p:nvPr/>
        </p:nvSpPr>
        <p:spPr>
          <a:xfrm rot="18900000" flipV="1">
            <a:off x="805790" y="2603242"/>
            <a:ext cx="13716" cy="2312226"/>
          </a:xfrm>
          <a:custGeom>
            <a:avLst/>
            <a:gdLst/>
            <a:ahLst/>
            <a:cxnLst/>
            <a:rect l="l" t="t" r="r" b="b"/>
            <a:pathLst>
              <a:path w="13716" h="2312226">
                <a:moveTo>
                  <a:pt x="13716" y="2312226"/>
                </a:moveTo>
                <a:lnTo>
                  <a:pt x="13716" y="0"/>
                </a:lnTo>
                <a:lnTo>
                  <a:pt x="0" y="13716"/>
                </a:lnTo>
                <a:lnTo>
                  <a:pt x="0" y="229851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3" name="Rectangle 326"/>
          <p:cNvSpPr/>
          <p:nvPr/>
        </p:nvSpPr>
        <p:spPr>
          <a:xfrm rot="18900000" flipV="1">
            <a:off x="384198" y="3621057"/>
            <a:ext cx="13716" cy="1119782"/>
          </a:xfrm>
          <a:custGeom>
            <a:avLst/>
            <a:gdLst/>
            <a:ahLst/>
            <a:cxnLst/>
            <a:rect l="l" t="t" r="r" b="b"/>
            <a:pathLst>
              <a:path w="13716" h="1119782">
                <a:moveTo>
                  <a:pt x="13716" y="1119782"/>
                </a:moveTo>
                <a:lnTo>
                  <a:pt x="13716" y="0"/>
                </a:lnTo>
                <a:lnTo>
                  <a:pt x="0" y="13716"/>
                </a:lnTo>
                <a:lnTo>
                  <a:pt x="0" y="110606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4" name="Rectangle 371"/>
          <p:cNvSpPr/>
          <p:nvPr/>
        </p:nvSpPr>
        <p:spPr>
          <a:xfrm rot="18900000" flipV="1">
            <a:off x="2705180" y="-953749"/>
            <a:ext cx="13716" cy="6479500"/>
          </a:xfrm>
          <a:custGeom>
            <a:avLst/>
            <a:gdLst/>
            <a:ahLst/>
            <a:cxnLst/>
            <a:rect l="l" t="t" r="r" b="b"/>
            <a:pathLst>
              <a:path w="13716" h="6479500">
                <a:moveTo>
                  <a:pt x="0" y="6479500"/>
                </a:moveTo>
                <a:lnTo>
                  <a:pt x="13716" y="646578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5" name="Rectangle 373"/>
          <p:cNvSpPr/>
          <p:nvPr/>
        </p:nvSpPr>
        <p:spPr>
          <a:xfrm rot="18900000" flipV="1">
            <a:off x="4391552" y="-953749"/>
            <a:ext cx="13716" cy="6479500"/>
          </a:xfrm>
          <a:custGeom>
            <a:avLst/>
            <a:gdLst/>
            <a:ahLst/>
            <a:cxnLst/>
            <a:rect l="l" t="t" r="r" b="b"/>
            <a:pathLst>
              <a:path w="13716" h="6479500">
                <a:moveTo>
                  <a:pt x="0" y="6479500"/>
                </a:moveTo>
                <a:lnTo>
                  <a:pt x="13716" y="6465784"/>
                </a:lnTo>
                <a:lnTo>
                  <a:pt x="13716" y="0"/>
                </a:lnTo>
                <a:lnTo>
                  <a:pt x="0" y="13715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6" name="Rectangle 375"/>
          <p:cNvSpPr/>
          <p:nvPr/>
        </p:nvSpPr>
        <p:spPr>
          <a:xfrm rot="18900000" flipV="1">
            <a:off x="6077925" y="-953749"/>
            <a:ext cx="13716" cy="6479501"/>
          </a:xfrm>
          <a:custGeom>
            <a:avLst/>
            <a:gdLst/>
            <a:ahLst/>
            <a:cxnLst/>
            <a:rect l="l" t="t" r="r" b="b"/>
            <a:pathLst>
              <a:path w="13716" h="6479501">
                <a:moveTo>
                  <a:pt x="0" y="6479501"/>
                </a:moveTo>
                <a:lnTo>
                  <a:pt x="13716" y="6465785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7" name="Rectangle 376"/>
          <p:cNvSpPr/>
          <p:nvPr/>
        </p:nvSpPr>
        <p:spPr>
          <a:xfrm rot="18900000" flipV="1">
            <a:off x="6916261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13716" y="6479504"/>
                </a:moveTo>
                <a:lnTo>
                  <a:pt x="13716" y="0"/>
                </a:lnTo>
                <a:lnTo>
                  <a:pt x="0" y="13717"/>
                </a:lnTo>
                <a:lnTo>
                  <a:pt x="0" y="6493219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8" name="Rectangle 377"/>
          <p:cNvSpPr/>
          <p:nvPr/>
        </p:nvSpPr>
        <p:spPr>
          <a:xfrm rot="18900000" flipV="1">
            <a:off x="7759447" y="-965458"/>
            <a:ext cx="13717" cy="6493219"/>
          </a:xfrm>
          <a:custGeom>
            <a:avLst/>
            <a:gdLst/>
            <a:ahLst/>
            <a:cxnLst/>
            <a:rect l="l" t="t" r="r" b="b"/>
            <a:pathLst>
              <a:path w="13717" h="6493219">
                <a:moveTo>
                  <a:pt x="0" y="6493219"/>
                </a:moveTo>
                <a:lnTo>
                  <a:pt x="13716" y="6479502"/>
                </a:lnTo>
                <a:lnTo>
                  <a:pt x="13717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9" name="Rectangle 378"/>
          <p:cNvSpPr/>
          <p:nvPr/>
        </p:nvSpPr>
        <p:spPr>
          <a:xfrm rot="18900000" flipV="1">
            <a:off x="8602633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13716" y="6479504"/>
                </a:moveTo>
                <a:lnTo>
                  <a:pt x="13716" y="0"/>
                </a:lnTo>
                <a:lnTo>
                  <a:pt x="0" y="13716"/>
                </a:lnTo>
                <a:lnTo>
                  <a:pt x="0" y="6493219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0" name="Rectangle 138"/>
          <p:cNvSpPr/>
          <p:nvPr/>
        </p:nvSpPr>
        <p:spPr>
          <a:xfrm rot="18900000" flipV="1">
            <a:off x="10088968" y="-882602"/>
            <a:ext cx="13716" cy="5927431"/>
          </a:xfrm>
          <a:custGeom>
            <a:avLst/>
            <a:gdLst/>
            <a:ahLst/>
            <a:cxnLst/>
            <a:rect l="l" t="t" r="r" b="b"/>
            <a:pathLst>
              <a:path w="13716" h="5927431">
                <a:moveTo>
                  <a:pt x="0" y="5927431"/>
                </a:moveTo>
                <a:lnTo>
                  <a:pt x="13715" y="5913716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1" name="Rectangle 139"/>
          <p:cNvSpPr/>
          <p:nvPr/>
        </p:nvSpPr>
        <p:spPr>
          <a:xfrm rot="18900000" flipV="1">
            <a:off x="10510562" y="-707971"/>
            <a:ext cx="13716" cy="4734985"/>
          </a:xfrm>
          <a:custGeom>
            <a:avLst/>
            <a:gdLst/>
            <a:ahLst/>
            <a:cxnLst/>
            <a:rect l="l" t="t" r="r" b="b"/>
            <a:pathLst>
              <a:path w="13716" h="4734985">
                <a:moveTo>
                  <a:pt x="0" y="4734985"/>
                </a:moveTo>
                <a:lnTo>
                  <a:pt x="13715" y="4721270"/>
                </a:lnTo>
                <a:lnTo>
                  <a:pt x="13716" y="1371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2" name="Rectangle 140"/>
          <p:cNvSpPr/>
          <p:nvPr/>
        </p:nvSpPr>
        <p:spPr>
          <a:xfrm rot="18900000" flipV="1">
            <a:off x="10932155" y="-533342"/>
            <a:ext cx="13716" cy="3542540"/>
          </a:xfrm>
          <a:custGeom>
            <a:avLst/>
            <a:gdLst/>
            <a:ahLst/>
            <a:cxnLst/>
            <a:rect l="l" t="t" r="r" b="b"/>
            <a:pathLst>
              <a:path w="13716" h="3542540">
                <a:moveTo>
                  <a:pt x="0" y="3542540"/>
                </a:moveTo>
                <a:lnTo>
                  <a:pt x="13715" y="3528825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3" name="Rectangle 141"/>
          <p:cNvSpPr/>
          <p:nvPr/>
        </p:nvSpPr>
        <p:spPr>
          <a:xfrm rot="18900000" flipV="1">
            <a:off x="11353748" y="-358712"/>
            <a:ext cx="13716" cy="2350095"/>
          </a:xfrm>
          <a:custGeom>
            <a:avLst/>
            <a:gdLst/>
            <a:ahLst/>
            <a:cxnLst/>
            <a:rect l="l" t="t" r="r" b="b"/>
            <a:pathLst>
              <a:path w="13716" h="2350095">
                <a:moveTo>
                  <a:pt x="0" y="2350095"/>
                </a:moveTo>
                <a:lnTo>
                  <a:pt x="13715" y="2336380"/>
                </a:lnTo>
                <a:lnTo>
                  <a:pt x="13716" y="137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4" name="Rectangle 142"/>
          <p:cNvSpPr/>
          <p:nvPr/>
        </p:nvSpPr>
        <p:spPr>
          <a:xfrm rot="18900000" flipV="1">
            <a:off x="11775341" y="-184083"/>
            <a:ext cx="13716" cy="1157650"/>
          </a:xfrm>
          <a:custGeom>
            <a:avLst/>
            <a:gdLst/>
            <a:ahLst/>
            <a:cxnLst/>
            <a:rect l="l" t="t" r="r" b="b"/>
            <a:pathLst>
              <a:path w="13716" h="1157650">
                <a:moveTo>
                  <a:pt x="0" y="1157650"/>
                </a:moveTo>
                <a:lnTo>
                  <a:pt x="13716" y="1143934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5" name="Rectangle 372"/>
          <p:cNvSpPr/>
          <p:nvPr/>
        </p:nvSpPr>
        <p:spPr>
          <a:xfrm rot="18900000" flipV="1">
            <a:off x="3543517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0" y="6493219"/>
                </a:moveTo>
                <a:lnTo>
                  <a:pt x="13716" y="6479503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6" name="Rectangle 374"/>
          <p:cNvSpPr/>
          <p:nvPr/>
        </p:nvSpPr>
        <p:spPr>
          <a:xfrm rot="18900000" flipV="1">
            <a:off x="5229889" y="-965458"/>
            <a:ext cx="13716" cy="6493220"/>
          </a:xfrm>
          <a:custGeom>
            <a:avLst/>
            <a:gdLst/>
            <a:ahLst/>
            <a:cxnLst/>
            <a:rect l="l" t="t" r="r" b="b"/>
            <a:pathLst>
              <a:path w="13716" h="6493220">
                <a:moveTo>
                  <a:pt x="0" y="6493220"/>
                </a:moveTo>
                <a:lnTo>
                  <a:pt x="13716" y="647950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7" name="Teardrop 3"/>
          <p:cNvSpPr/>
          <p:nvPr/>
        </p:nvSpPr>
        <p:spPr>
          <a:xfrm rot="5400000" flipH="1" flipV="1">
            <a:off x="64427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8" name="Teardrop 3"/>
          <p:cNvSpPr/>
          <p:nvPr/>
        </p:nvSpPr>
        <p:spPr>
          <a:xfrm rot="5400000" flipH="1" flipV="1">
            <a:off x="-148774" y="258315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1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6" y="223846"/>
                </a:cubicBezTo>
                <a:lnTo>
                  <a:pt x="221347" y="232509"/>
                </a:lnTo>
                <a:cubicBezTo>
                  <a:pt x="224389" y="249009"/>
                  <a:pt x="232545" y="264623"/>
                  <a:pt x="245300" y="277378"/>
                </a:cubicBezTo>
                <a:cubicBezTo>
                  <a:pt x="262207" y="294285"/>
                  <a:pt x="284136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0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39" y="207247"/>
                  <a:pt x="61434" y="182497"/>
                  <a:pt x="61434" y="155247"/>
                </a:cubicBezTo>
                <a:cubicBezTo>
                  <a:pt x="61434" y="136673"/>
                  <a:pt x="66407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89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1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4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6" y="0"/>
                </a:lnTo>
                <a:cubicBezTo>
                  <a:pt x="219687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8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8" y="30964"/>
                  <a:pt x="601147" y="8808"/>
                </a:cubicBezTo>
                <a:lnTo>
                  <a:pt x="515981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9" name="Teardrop 3"/>
          <p:cNvSpPr/>
          <p:nvPr/>
        </p:nvSpPr>
        <p:spPr>
          <a:xfrm rot="5400000" flipH="1" flipV="1">
            <a:off x="13875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0" name="Teardrop 3"/>
          <p:cNvSpPr/>
          <p:nvPr/>
        </p:nvSpPr>
        <p:spPr>
          <a:xfrm rot="5400000" flipH="1" flipV="1">
            <a:off x="22300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1" name="Teardrop 3"/>
          <p:cNvSpPr/>
          <p:nvPr/>
        </p:nvSpPr>
        <p:spPr>
          <a:xfrm rot="5400000" flipH="1" flipV="1">
            <a:off x="307261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2" name="Teardrop 3"/>
          <p:cNvSpPr/>
          <p:nvPr/>
        </p:nvSpPr>
        <p:spPr>
          <a:xfrm rot="5400000" flipH="1" flipV="1">
            <a:off x="391515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3" name="Teardrop 3"/>
          <p:cNvSpPr/>
          <p:nvPr/>
        </p:nvSpPr>
        <p:spPr>
          <a:xfrm rot="5400000" flipH="1" flipV="1">
            <a:off x="47576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4" name="Teardrop 3"/>
          <p:cNvSpPr/>
          <p:nvPr/>
        </p:nvSpPr>
        <p:spPr>
          <a:xfrm rot="5400000" flipH="1" flipV="1">
            <a:off x="56002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5" name="Teardrop 3"/>
          <p:cNvSpPr/>
          <p:nvPr/>
        </p:nvSpPr>
        <p:spPr>
          <a:xfrm rot="5400000" flipH="1" flipV="1">
            <a:off x="812785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6" name="Teardrop 3"/>
          <p:cNvSpPr/>
          <p:nvPr/>
        </p:nvSpPr>
        <p:spPr>
          <a:xfrm rot="5400000" flipH="1" flipV="1">
            <a:off x="728531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7" name="Teardrop 3"/>
          <p:cNvSpPr/>
          <p:nvPr/>
        </p:nvSpPr>
        <p:spPr>
          <a:xfrm rot="5400000" flipH="1" flipV="1">
            <a:off x="98129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8" name="Teardrop 3"/>
          <p:cNvSpPr/>
          <p:nvPr/>
        </p:nvSpPr>
        <p:spPr>
          <a:xfrm rot="5400000" flipH="1" flipV="1">
            <a:off x="89703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9" name="Teardrop 3"/>
          <p:cNvSpPr/>
          <p:nvPr/>
        </p:nvSpPr>
        <p:spPr>
          <a:xfrm rot="5400000" flipH="1" flipV="1">
            <a:off x="11498011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0" name="Teardrop 3"/>
          <p:cNvSpPr/>
          <p:nvPr/>
        </p:nvSpPr>
        <p:spPr>
          <a:xfrm rot="5400000" flipH="1" flipV="1">
            <a:off x="106554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1" name="Teardrop 3"/>
          <p:cNvSpPr/>
          <p:nvPr/>
        </p:nvSpPr>
        <p:spPr>
          <a:xfrm rot="5400000" flipH="1" flipV="1">
            <a:off x="5449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2" name="Oval 591"/>
          <p:cNvSpPr/>
          <p:nvPr/>
        </p:nvSpPr>
        <p:spPr>
          <a:xfrm>
            <a:off x="66645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3" name="Oval 167"/>
          <p:cNvSpPr/>
          <p:nvPr/>
        </p:nvSpPr>
        <p:spPr>
          <a:xfrm>
            <a:off x="0" y="331699"/>
            <a:ext cx="93942" cy="4240302"/>
          </a:xfrm>
          <a:custGeom>
            <a:avLst/>
            <a:gdLst/>
            <a:ahLst/>
            <a:cxnLst/>
            <a:rect l="l" t="t" r="r" b="b"/>
            <a:pathLst>
              <a:path w="93942" h="4240302">
                <a:moveTo>
                  <a:pt x="9066" y="4229620"/>
                </a:moveTo>
                <a:cubicBezTo>
                  <a:pt x="23324" y="4229620"/>
                  <a:pt x="36761" y="4233136"/>
                  <a:pt x="48054" y="4240302"/>
                </a:cubicBezTo>
                <a:lnTo>
                  <a:pt x="0" y="4240302"/>
                </a:lnTo>
                <a:lnTo>
                  <a:pt x="0" y="4231451"/>
                </a:lnTo>
                <a:cubicBezTo>
                  <a:pt x="2881" y="4229788"/>
                  <a:pt x="5954" y="4229620"/>
                  <a:pt x="9066" y="4229620"/>
                </a:cubicBezTo>
                <a:close/>
                <a:moveTo>
                  <a:pt x="9066" y="3380947"/>
                </a:moveTo>
                <a:cubicBezTo>
                  <a:pt x="55942" y="3380947"/>
                  <a:pt x="93942" y="3418947"/>
                  <a:pt x="93942" y="3465822"/>
                </a:cubicBezTo>
                <a:cubicBezTo>
                  <a:pt x="93942" y="3512697"/>
                  <a:pt x="55942" y="3550697"/>
                  <a:pt x="9066" y="3550697"/>
                </a:cubicBezTo>
                <a:lnTo>
                  <a:pt x="0" y="3548867"/>
                </a:lnTo>
                <a:lnTo>
                  <a:pt x="0" y="3382777"/>
                </a:lnTo>
                <a:cubicBezTo>
                  <a:pt x="2881" y="3381115"/>
                  <a:pt x="5954" y="3380947"/>
                  <a:pt x="9066" y="3380947"/>
                </a:cubicBezTo>
                <a:close/>
                <a:moveTo>
                  <a:pt x="9066" y="2536768"/>
                </a:moveTo>
                <a:cubicBezTo>
                  <a:pt x="55942" y="2536768"/>
                  <a:pt x="93942" y="2574768"/>
                  <a:pt x="93942" y="2621643"/>
                </a:cubicBezTo>
                <a:cubicBezTo>
                  <a:pt x="93942" y="2668518"/>
                  <a:pt x="55942" y="2706518"/>
                  <a:pt x="9066" y="2706518"/>
                </a:cubicBezTo>
                <a:lnTo>
                  <a:pt x="0" y="2704688"/>
                </a:lnTo>
                <a:lnTo>
                  <a:pt x="0" y="2538598"/>
                </a:lnTo>
                <a:cubicBezTo>
                  <a:pt x="2881" y="2536936"/>
                  <a:pt x="5954" y="2536768"/>
                  <a:pt x="9066" y="2536768"/>
                </a:cubicBezTo>
                <a:close/>
                <a:moveTo>
                  <a:pt x="9066" y="1688095"/>
                </a:moveTo>
                <a:cubicBezTo>
                  <a:pt x="55942" y="1688095"/>
                  <a:pt x="93942" y="1726095"/>
                  <a:pt x="93942" y="1772970"/>
                </a:cubicBezTo>
                <a:cubicBezTo>
                  <a:pt x="93942" y="1819845"/>
                  <a:pt x="55942" y="1857845"/>
                  <a:pt x="9066" y="1857845"/>
                </a:cubicBezTo>
                <a:lnTo>
                  <a:pt x="0" y="1856015"/>
                </a:lnTo>
                <a:lnTo>
                  <a:pt x="0" y="1689925"/>
                </a:lnTo>
                <a:cubicBezTo>
                  <a:pt x="2881" y="1688263"/>
                  <a:pt x="5954" y="1688095"/>
                  <a:pt x="9066" y="1688095"/>
                </a:cubicBezTo>
                <a:close/>
                <a:moveTo>
                  <a:pt x="9066" y="845498"/>
                </a:moveTo>
                <a:cubicBezTo>
                  <a:pt x="55942" y="845498"/>
                  <a:pt x="93942" y="883498"/>
                  <a:pt x="93942" y="930373"/>
                </a:cubicBezTo>
                <a:cubicBezTo>
                  <a:pt x="93942" y="977248"/>
                  <a:pt x="55942" y="1015248"/>
                  <a:pt x="9066" y="1015248"/>
                </a:cubicBezTo>
                <a:lnTo>
                  <a:pt x="0" y="1013418"/>
                </a:lnTo>
                <a:lnTo>
                  <a:pt x="0" y="847328"/>
                </a:lnTo>
                <a:cubicBezTo>
                  <a:pt x="2881" y="845666"/>
                  <a:pt x="5954" y="845498"/>
                  <a:pt x="9066" y="845498"/>
                </a:cubicBezTo>
                <a:close/>
                <a:moveTo>
                  <a:pt x="9066" y="0"/>
                </a:moveTo>
                <a:cubicBezTo>
                  <a:pt x="55942" y="0"/>
                  <a:pt x="93942" y="38000"/>
                  <a:pt x="93942" y="84875"/>
                </a:cubicBezTo>
                <a:cubicBezTo>
                  <a:pt x="93942" y="131750"/>
                  <a:pt x="55942" y="169750"/>
                  <a:pt x="9066" y="169750"/>
                </a:cubicBezTo>
                <a:lnTo>
                  <a:pt x="0" y="167920"/>
                </a:lnTo>
                <a:lnTo>
                  <a:pt x="0" y="1830"/>
                </a:lnTo>
                <a:cubicBezTo>
                  <a:pt x="2881" y="167"/>
                  <a:pt x="5954" y="0"/>
                  <a:pt x="906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4" name="Oval 593"/>
          <p:cNvSpPr/>
          <p:nvPr/>
        </p:nvSpPr>
        <p:spPr>
          <a:xfrm>
            <a:off x="7667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5" name="Oval 594"/>
          <p:cNvSpPr/>
          <p:nvPr/>
        </p:nvSpPr>
        <p:spPr>
          <a:xfrm>
            <a:off x="16092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6" name="Oval 595"/>
          <p:cNvSpPr/>
          <p:nvPr/>
        </p:nvSpPr>
        <p:spPr>
          <a:xfrm>
            <a:off x="24518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7" name="Oval 596"/>
          <p:cNvSpPr/>
          <p:nvPr/>
        </p:nvSpPr>
        <p:spPr>
          <a:xfrm>
            <a:off x="329435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8" name="Oval 597"/>
          <p:cNvSpPr/>
          <p:nvPr/>
        </p:nvSpPr>
        <p:spPr>
          <a:xfrm>
            <a:off x="413689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9" name="Oval 598"/>
          <p:cNvSpPr/>
          <p:nvPr/>
        </p:nvSpPr>
        <p:spPr>
          <a:xfrm>
            <a:off x="49794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0" name="Oval 599"/>
          <p:cNvSpPr/>
          <p:nvPr/>
        </p:nvSpPr>
        <p:spPr>
          <a:xfrm>
            <a:off x="58219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1" name="Oval 600"/>
          <p:cNvSpPr/>
          <p:nvPr/>
        </p:nvSpPr>
        <p:spPr>
          <a:xfrm>
            <a:off x="834959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2" name="Oval 601"/>
          <p:cNvSpPr/>
          <p:nvPr/>
        </p:nvSpPr>
        <p:spPr>
          <a:xfrm>
            <a:off x="750705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3" name="Oval 602"/>
          <p:cNvSpPr/>
          <p:nvPr/>
        </p:nvSpPr>
        <p:spPr>
          <a:xfrm>
            <a:off x="100346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4" name="Oval 603"/>
          <p:cNvSpPr/>
          <p:nvPr/>
        </p:nvSpPr>
        <p:spPr>
          <a:xfrm>
            <a:off x="91921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5" name="Oval 604"/>
          <p:cNvSpPr/>
          <p:nvPr/>
        </p:nvSpPr>
        <p:spPr>
          <a:xfrm>
            <a:off x="11719750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6" name="Oval 605"/>
          <p:cNvSpPr/>
          <p:nvPr/>
        </p:nvSpPr>
        <p:spPr>
          <a:xfrm>
            <a:off x="108772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7" name="Teardrop 3"/>
          <p:cNvSpPr/>
          <p:nvPr/>
        </p:nvSpPr>
        <p:spPr>
          <a:xfrm rot="5400000" flipH="1" flipV="1">
            <a:off x="60211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8" name="Teardrop 3"/>
          <p:cNvSpPr/>
          <p:nvPr/>
        </p:nvSpPr>
        <p:spPr>
          <a:xfrm rot="5400000" flipH="1" flipV="1">
            <a:off x="9659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9" name="Teardrop 3"/>
          <p:cNvSpPr/>
          <p:nvPr/>
        </p:nvSpPr>
        <p:spPr>
          <a:xfrm rot="5400000" flipH="1" flipV="1">
            <a:off x="18084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0" name="Teardrop 3"/>
          <p:cNvSpPr/>
          <p:nvPr/>
        </p:nvSpPr>
        <p:spPr>
          <a:xfrm rot="5400000" flipH="1" flipV="1">
            <a:off x="265102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1" name="Teardrop 3"/>
          <p:cNvSpPr/>
          <p:nvPr/>
        </p:nvSpPr>
        <p:spPr>
          <a:xfrm rot="5400000" flipH="1" flipV="1">
            <a:off x="349356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2" name="Teardrop 3"/>
          <p:cNvSpPr/>
          <p:nvPr/>
        </p:nvSpPr>
        <p:spPr>
          <a:xfrm rot="5400000" flipH="1" flipV="1">
            <a:off x="43361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3" name="Teardrop 3"/>
          <p:cNvSpPr/>
          <p:nvPr/>
        </p:nvSpPr>
        <p:spPr>
          <a:xfrm rot="5400000" flipH="1" flipV="1">
            <a:off x="51786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4" name="Teardrop 3"/>
          <p:cNvSpPr/>
          <p:nvPr/>
        </p:nvSpPr>
        <p:spPr>
          <a:xfrm rot="5400000" flipH="1" flipV="1">
            <a:off x="770626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5" name="Teardrop 3"/>
          <p:cNvSpPr/>
          <p:nvPr/>
        </p:nvSpPr>
        <p:spPr>
          <a:xfrm rot="5400000" flipH="1" flipV="1">
            <a:off x="686372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6" name="Teardrop 3"/>
          <p:cNvSpPr/>
          <p:nvPr/>
        </p:nvSpPr>
        <p:spPr>
          <a:xfrm rot="5400000" flipH="1" flipV="1">
            <a:off x="93913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7" name="Teardrop 3"/>
          <p:cNvSpPr/>
          <p:nvPr/>
        </p:nvSpPr>
        <p:spPr>
          <a:xfrm rot="5400000" flipH="1" flipV="1">
            <a:off x="85488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8" name="Teardrop 3"/>
          <p:cNvSpPr/>
          <p:nvPr/>
        </p:nvSpPr>
        <p:spPr>
          <a:xfrm rot="5400000" flipH="1" flipV="1">
            <a:off x="11076421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9" name="Teardrop 3"/>
          <p:cNvSpPr/>
          <p:nvPr/>
        </p:nvSpPr>
        <p:spPr>
          <a:xfrm rot="5400000" flipH="1" flipV="1">
            <a:off x="102338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0" name="Teardrop 3"/>
          <p:cNvSpPr/>
          <p:nvPr/>
        </p:nvSpPr>
        <p:spPr>
          <a:xfrm rot="5400000" flipH="1" flipV="1">
            <a:off x="1234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1" name="Teardrop 3"/>
          <p:cNvSpPr/>
          <p:nvPr/>
        </p:nvSpPr>
        <p:spPr>
          <a:xfrm rot="5400000" flipH="1" flipV="1">
            <a:off x="11760003" y="685578"/>
            <a:ext cx="595780" cy="268215"/>
          </a:xfrm>
          <a:custGeom>
            <a:avLst/>
            <a:gdLst/>
            <a:ahLst/>
            <a:cxnLst/>
            <a:rect l="l" t="t" r="r" b="b"/>
            <a:pathLst>
              <a:path w="595780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1" y="73244"/>
                  <a:pt x="354103" y="113792"/>
                  <a:pt x="354103" y="163811"/>
                </a:cubicBezTo>
                <a:cubicBezTo>
                  <a:pt x="354469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0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0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2" name="Oval 621"/>
          <p:cNvSpPr/>
          <p:nvPr/>
        </p:nvSpPr>
        <p:spPr>
          <a:xfrm>
            <a:off x="70866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3" name="Oval 622"/>
          <p:cNvSpPr/>
          <p:nvPr/>
        </p:nvSpPr>
        <p:spPr>
          <a:xfrm>
            <a:off x="3463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4" name="Oval 623"/>
          <p:cNvSpPr/>
          <p:nvPr/>
        </p:nvSpPr>
        <p:spPr>
          <a:xfrm>
            <a:off x="11888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5" name="Oval 624"/>
          <p:cNvSpPr/>
          <p:nvPr/>
        </p:nvSpPr>
        <p:spPr>
          <a:xfrm>
            <a:off x="20314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6" name="Oval 625"/>
          <p:cNvSpPr/>
          <p:nvPr/>
        </p:nvSpPr>
        <p:spPr>
          <a:xfrm>
            <a:off x="28739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7" name="Oval 626"/>
          <p:cNvSpPr/>
          <p:nvPr/>
        </p:nvSpPr>
        <p:spPr>
          <a:xfrm>
            <a:off x="371649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8" name="Oval 627"/>
          <p:cNvSpPr/>
          <p:nvPr/>
        </p:nvSpPr>
        <p:spPr>
          <a:xfrm>
            <a:off x="45590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9" name="Oval 628"/>
          <p:cNvSpPr/>
          <p:nvPr/>
        </p:nvSpPr>
        <p:spPr>
          <a:xfrm>
            <a:off x="54015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0" name="Oval 629"/>
          <p:cNvSpPr/>
          <p:nvPr/>
        </p:nvSpPr>
        <p:spPr>
          <a:xfrm>
            <a:off x="62441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1" name="Oval 630"/>
          <p:cNvSpPr/>
          <p:nvPr/>
        </p:nvSpPr>
        <p:spPr>
          <a:xfrm>
            <a:off x="87717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2" name="Oval 631"/>
          <p:cNvSpPr/>
          <p:nvPr/>
        </p:nvSpPr>
        <p:spPr>
          <a:xfrm>
            <a:off x="792919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3" name="Oval 632"/>
          <p:cNvSpPr/>
          <p:nvPr/>
        </p:nvSpPr>
        <p:spPr>
          <a:xfrm>
            <a:off x="104568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4" name="Oval 633"/>
          <p:cNvSpPr/>
          <p:nvPr/>
        </p:nvSpPr>
        <p:spPr>
          <a:xfrm>
            <a:off x="96142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5" name="Oval 860"/>
          <p:cNvSpPr/>
          <p:nvPr/>
        </p:nvSpPr>
        <p:spPr>
          <a:xfrm>
            <a:off x="12141892" y="758852"/>
            <a:ext cx="50109" cy="3538433"/>
          </a:xfrm>
          <a:custGeom>
            <a:avLst/>
            <a:gdLst/>
            <a:ahLst/>
            <a:cxnLst/>
            <a:rect l="l" t="t" r="r" b="b"/>
            <a:pathLst>
              <a:path w="50109" h="3538433">
                <a:moveTo>
                  <a:pt x="50109" y="3384355"/>
                </a:moveTo>
                <a:lnTo>
                  <a:pt x="50109" y="3538433"/>
                </a:lnTo>
                <a:cubicBezTo>
                  <a:pt x="20497" y="3525461"/>
                  <a:pt x="0" y="3495821"/>
                  <a:pt x="0" y="3461394"/>
                </a:cubicBezTo>
                <a:cubicBezTo>
                  <a:pt x="0" y="3426967"/>
                  <a:pt x="20497" y="3397327"/>
                  <a:pt x="50109" y="3384355"/>
                </a:cubicBezTo>
                <a:close/>
                <a:moveTo>
                  <a:pt x="50109" y="2538350"/>
                </a:moveTo>
                <a:lnTo>
                  <a:pt x="50109" y="2692428"/>
                </a:lnTo>
                <a:cubicBezTo>
                  <a:pt x="20497" y="2679456"/>
                  <a:pt x="0" y="2649816"/>
                  <a:pt x="0" y="2615389"/>
                </a:cubicBezTo>
                <a:cubicBezTo>
                  <a:pt x="0" y="2580962"/>
                  <a:pt x="20497" y="2551322"/>
                  <a:pt x="50109" y="2538350"/>
                </a:cubicBezTo>
                <a:close/>
                <a:moveTo>
                  <a:pt x="50109" y="1688095"/>
                </a:moveTo>
                <a:lnTo>
                  <a:pt x="50109" y="1842173"/>
                </a:lnTo>
                <a:cubicBezTo>
                  <a:pt x="20497" y="1829201"/>
                  <a:pt x="0" y="1799561"/>
                  <a:pt x="0" y="1765134"/>
                </a:cubicBezTo>
                <a:cubicBezTo>
                  <a:pt x="0" y="1730707"/>
                  <a:pt x="20497" y="1701067"/>
                  <a:pt x="50109" y="1688095"/>
                </a:cubicBezTo>
                <a:close/>
                <a:moveTo>
                  <a:pt x="50109" y="845498"/>
                </a:moveTo>
                <a:lnTo>
                  <a:pt x="50109" y="999576"/>
                </a:lnTo>
                <a:cubicBezTo>
                  <a:pt x="20497" y="986604"/>
                  <a:pt x="0" y="956964"/>
                  <a:pt x="0" y="922537"/>
                </a:cubicBezTo>
                <a:cubicBezTo>
                  <a:pt x="0" y="888110"/>
                  <a:pt x="20497" y="858470"/>
                  <a:pt x="50109" y="845498"/>
                </a:cubicBezTo>
                <a:close/>
                <a:moveTo>
                  <a:pt x="50109" y="0"/>
                </a:moveTo>
                <a:lnTo>
                  <a:pt x="50109" y="154078"/>
                </a:lnTo>
                <a:cubicBezTo>
                  <a:pt x="20497" y="141106"/>
                  <a:pt x="0" y="111466"/>
                  <a:pt x="0" y="77039"/>
                </a:cubicBezTo>
                <a:cubicBezTo>
                  <a:pt x="0" y="42612"/>
                  <a:pt x="20497" y="12972"/>
                  <a:pt x="501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6" name="Oval 635"/>
          <p:cNvSpPr/>
          <p:nvPr/>
        </p:nvSpPr>
        <p:spPr>
          <a:xfrm>
            <a:off x="112993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7" name="Teardrop 3"/>
          <p:cNvSpPr/>
          <p:nvPr/>
        </p:nvSpPr>
        <p:spPr>
          <a:xfrm rot="5400000" flipH="1" flipV="1">
            <a:off x="61740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8" name="Teardrop 3"/>
          <p:cNvSpPr/>
          <p:nvPr/>
        </p:nvSpPr>
        <p:spPr>
          <a:xfrm rot="5400000" flipH="1" flipV="1">
            <a:off x="11187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9" name="Teardrop 3"/>
          <p:cNvSpPr/>
          <p:nvPr/>
        </p:nvSpPr>
        <p:spPr>
          <a:xfrm rot="5400000" flipH="1" flipV="1">
            <a:off x="19613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90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0" name="Teardrop 3"/>
          <p:cNvSpPr/>
          <p:nvPr/>
        </p:nvSpPr>
        <p:spPr>
          <a:xfrm rot="5400000" flipH="1" flipV="1">
            <a:off x="280385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8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1" name="Teardrop 3"/>
          <p:cNvSpPr/>
          <p:nvPr/>
        </p:nvSpPr>
        <p:spPr>
          <a:xfrm rot="5400000" flipH="1" flipV="1">
            <a:off x="364639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8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2" name="Teardrop 3"/>
          <p:cNvSpPr/>
          <p:nvPr/>
        </p:nvSpPr>
        <p:spPr>
          <a:xfrm rot="5400000" flipH="1" flipV="1">
            <a:off x="44889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8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3" name="Teardrop 3"/>
          <p:cNvSpPr/>
          <p:nvPr/>
        </p:nvSpPr>
        <p:spPr>
          <a:xfrm rot="5400000" flipH="1" flipV="1">
            <a:off x="53314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4" name="Teardrop 3"/>
          <p:cNvSpPr/>
          <p:nvPr/>
        </p:nvSpPr>
        <p:spPr>
          <a:xfrm rot="5400000" flipH="1" flipV="1">
            <a:off x="785909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8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5" name="Teardrop 3"/>
          <p:cNvSpPr/>
          <p:nvPr/>
        </p:nvSpPr>
        <p:spPr>
          <a:xfrm rot="5400000" flipH="1" flipV="1">
            <a:off x="701655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6" name="Teardrop 3"/>
          <p:cNvSpPr/>
          <p:nvPr/>
        </p:nvSpPr>
        <p:spPr>
          <a:xfrm rot="5400000" flipH="1" flipV="1">
            <a:off x="95441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90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7" name="Teardrop 3"/>
          <p:cNvSpPr/>
          <p:nvPr/>
        </p:nvSpPr>
        <p:spPr>
          <a:xfrm rot="5400000" flipH="1" flipV="1">
            <a:off x="87016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8" name="Teardrop 3"/>
          <p:cNvSpPr/>
          <p:nvPr/>
        </p:nvSpPr>
        <p:spPr>
          <a:xfrm rot="5400000" flipH="1" flipV="1">
            <a:off x="11229252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9" name="Teardrop 3"/>
          <p:cNvSpPr/>
          <p:nvPr/>
        </p:nvSpPr>
        <p:spPr>
          <a:xfrm rot="5400000" flipH="1" flipV="1">
            <a:off x="103867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0" name="Teardrop 3"/>
          <p:cNvSpPr/>
          <p:nvPr/>
        </p:nvSpPr>
        <p:spPr>
          <a:xfrm rot="5400000" flipH="1" flipV="1">
            <a:off x="2762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8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2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1" name="Teardrop 3"/>
          <p:cNvSpPr/>
          <p:nvPr/>
        </p:nvSpPr>
        <p:spPr>
          <a:xfrm rot="5400000" flipH="1" flipV="1">
            <a:off x="11908617" y="4923"/>
            <a:ext cx="298552" cy="268215"/>
          </a:xfrm>
          <a:custGeom>
            <a:avLst/>
            <a:gdLst/>
            <a:ahLst/>
            <a:cxnLst/>
            <a:rect l="l" t="t" r="r" b="b"/>
            <a:pathLst>
              <a:path w="298552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298552" y="138"/>
                </a:moveTo>
                <a:lnTo>
                  <a:pt x="298552" y="11636"/>
                </a:lnTo>
                <a:cubicBezTo>
                  <a:pt x="298344" y="11511"/>
                  <a:pt x="298133" y="11506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4" y="189232"/>
                  <a:pt x="256525" y="205210"/>
                  <a:pt x="272877" y="215167"/>
                </a:cubicBezTo>
                <a:lnTo>
                  <a:pt x="298552" y="215277"/>
                </a:lnTo>
                <a:lnTo>
                  <a:pt x="298552" y="221928"/>
                </a:lnTo>
                <a:cubicBezTo>
                  <a:pt x="276711" y="221632"/>
                  <a:pt x="254816" y="229876"/>
                  <a:pt x="238146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0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29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2" name="Oval 881"/>
          <p:cNvSpPr/>
          <p:nvPr/>
        </p:nvSpPr>
        <p:spPr>
          <a:xfrm>
            <a:off x="346332" y="-10245"/>
            <a:ext cx="169752" cy="84875"/>
          </a:xfrm>
          <a:custGeom>
            <a:avLst/>
            <a:gdLst/>
            <a:ahLst/>
            <a:cxnLst/>
            <a:rect l="l" t="t" r="r" b="b"/>
            <a:pathLst>
              <a:path w="169752" h="84875"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3" name="Oval 882"/>
          <p:cNvSpPr/>
          <p:nvPr/>
        </p:nvSpPr>
        <p:spPr>
          <a:xfrm>
            <a:off x="1188872" y="-10245"/>
            <a:ext cx="169752" cy="84875"/>
          </a:xfrm>
          <a:custGeom>
            <a:avLst/>
            <a:gdLst/>
            <a:ahLst/>
            <a:cxnLst/>
            <a:rect l="l" t="t" r="r" b="b"/>
            <a:pathLst>
              <a:path w="169752" h="84875"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4" name="Oval 883"/>
          <p:cNvSpPr/>
          <p:nvPr/>
        </p:nvSpPr>
        <p:spPr>
          <a:xfrm>
            <a:off x="2031413" y="-10245"/>
            <a:ext cx="10160587" cy="84875"/>
          </a:xfrm>
          <a:custGeom>
            <a:avLst/>
            <a:gdLst/>
            <a:ahLst/>
            <a:cxnLst/>
            <a:rect l="l" t="t" r="r" b="b"/>
            <a:pathLst>
              <a:path w="10160587" h="84875">
                <a:moveTo>
                  <a:pt x="10110479" y="0"/>
                </a:moveTo>
                <a:lnTo>
                  <a:pt x="10160587" y="0"/>
                </a:lnTo>
                <a:lnTo>
                  <a:pt x="10160587" y="77038"/>
                </a:lnTo>
                <a:cubicBezTo>
                  <a:pt x="10130976" y="64066"/>
                  <a:pt x="10110479" y="34427"/>
                  <a:pt x="10110479" y="0"/>
                </a:cubicBezTo>
                <a:close/>
                <a:moveTo>
                  <a:pt x="9267940" y="0"/>
                </a:moveTo>
                <a:lnTo>
                  <a:pt x="9437692" y="0"/>
                </a:lnTo>
                <a:cubicBezTo>
                  <a:pt x="9437692" y="46875"/>
                  <a:pt x="9399692" y="84875"/>
                  <a:pt x="9352816" y="84875"/>
                </a:cubicBezTo>
                <a:cubicBezTo>
                  <a:pt x="9305940" y="84875"/>
                  <a:pt x="9267940" y="46875"/>
                  <a:pt x="9267940" y="0"/>
                </a:cubicBezTo>
                <a:close/>
                <a:moveTo>
                  <a:pt x="8425400" y="0"/>
                </a:moveTo>
                <a:lnTo>
                  <a:pt x="8595152" y="0"/>
                </a:lnTo>
                <a:cubicBezTo>
                  <a:pt x="8595152" y="46875"/>
                  <a:pt x="8557152" y="84875"/>
                  <a:pt x="8510276" y="84875"/>
                </a:cubicBezTo>
                <a:cubicBezTo>
                  <a:pt x="8463400" y="84875"/>
                  <a:pt x="8425400" y="46875"/>
                  <a:pt x="8425400" y="0"/>
                </a:cubicBezTo>
                <a:close/>
                <a:moveTo>
                  <a:pt x="7582860" y="0"/>
                </a:moveTo>
                <a:lnTo>
                  <a:pt x="7752612" y="0"/>
                </a:lnTo>
                <a:cubicBezTo>
                  <a:pt x="7752612" y="46875"/>
                  <a:pt x="7714612" y="84875"/>
                  <a:pt x="7667736" y="84875"/>
                </a:cubicBezTo>
                <a:cubicBezTo>
                  <a:pt x="7620860" y="84875"/>
                  <a:pt x="7582860" y="46875"/>
                  <a:pt x="7582860" y="0"/>
                </a:cubicBezTo>
                <a:close/>
                <a:moveTo>
                  <a:pt x="6740320" y="0"/>
                </a:moveTo>
                <a:lnTo>
                  <a:pt x="6910072" y="0"/>
                </a:lnTo>
                <a:cubicBezTo>
                  <a:pt x="6910072" y="46875"/>
                  <a:pt x="6872072" y="84875"/>
                  <a:pt x="6825196" y="84875"/>
                </a:cubicBezTo>
                <a:cubicBezTo>
                  <a:pt x="6778320" y="84875"/>
                  <a:pt x="6740320" y="46875"/>
                  <a:pt x="6740320" y="0"/>
                </a:cubicBezTo>
                <a:close/>
                <a:moveTo>
                  <a:pt x="5897780" y="0"/>
                </a:moveTo>
                <a:lnTo>
                  <a:pt x="6067532" y="0"/>
                </a:lnTo>
                <a:cubicBezTo>
                  <a:pt x="6067532" y="46875"/>
                  <a:pt x="6029532" y="84875"/>
                  <a:pt x="5982656" y="84875"/>
                </a:cubicBezTo>
                <a:cubicBezTo>
                  <a:pt x="5935780" y="84875"/>
                  <a:pt x="5897780" y="46875"/>
                  <a:pt x="5897780" y="0"/>
                </a:cubicBezTo>
                <a:close/>
                <a:moveTo>
                  <a:pt x="5055240" y="0"/>
                </a:moveTo>
                <a:lnTo>
                  <a:pt x="5224992" y="0"/>
                </a:lnTo>
                <a:cubicBezTo>
                  <a:pt x="5224992" y="46875"/>
                  <a:pt x="5186992" y="84875"/>
                  <a:pt x="5140116" y="84875"/>
                </a:cubicBezTo>
                <a:cubicBezTo>
                  <a:pt x="5093240" y="84875"/>
                  <a:pt x="5055240" y="46875"/>
                  <a:pt x="5055240" y="0"/>
                </a:cubicBezTo>
                <a:close/>
                <a:moveTo>
                  <a:pt x="4212700" y="0"/>
                </a:moveTo>
                <a:lnTo>
                  <a:pt x="4382452" y="0"/>
                </a:lnTo>
                <a:cubicBezTo>
                  <a:pt x="4382452" y="46875"/>
                  <a:pt x="4344452" y="84875"/>
                  <a:pt x="4297576" y="84875"/>
                </a:cubicBezTo>
                <a:cubicBezTo>
                  <a:pt x="4250700" y="84875"/>
                  <a:pt x="4212700" y="46875"/>
                  <a:pt x="4212700" y="0"/>
                </a:cubicBezTo>
                <a:close/>
                <a:moveTo>
                  <a:pt x="3370160" y="0"/>
                </a:moveTo>
                <a:lnTo>
                  <a:pt x="3539912" y="0"/>
                </a:lnTo>
                <a:cubicBezTo>
                  <a:pt x="3539912" y="46875"/>
                  <a:pt x="3501912" y="84875"/>
                  <a:pt x="3455036" y="84875"/>
                </a:cubicBezTo>
                <a:cubicBezTo>
                  <a:pt x="3408160" y="84875"/>
                  <a:pt x="3370160" y="46875"/>
                  <a:pt x="3370160" y="0"/>
                </a:cubicBezTo>
                <a:close/>
                <a:moveTo>
                  <a:pt x="2527620" y="0"/>
                </a:moveTo>
                <a:lnTo>
                  <a:pt x="2697372" y="0"/>
                </a:lnTo>
                <a:cubicBezTo>
                  <a:pt x="2697372" y="46875"/>
                  <a:pt x="2659372" y="84875"/>
                  <a:pt x="2612496" y="84875"/>
                </a:cubicBezTo>
                <a:cubicBezTo>
                  <a:pt x="2565620" y="84875"/>
                  <a:pt x="2527620" y="46875"/>
                  <a:pt x="2527620" y="0"/>
                </a:cubicBezTo>
                <a:close/>
                <a:moveTo>
                  <a:pt x="1685080" y="0"/>
                </a:moveTo>
                <a:lnTo>
                  <a:pt x="1854832" y="0"/>
                </a:lnTo>
                <a:cubicBezTo>
                  <a:pt x="1854832" y="46875"/>
                  <a:pt x="1816832" y="84875"/>
                  <a:pt x="1769956" y="84875"/>
                </a:cubicBezTo>
                <a:cubicBezTo>
                  <a:pt x="1723080" y="84875"/>
                  <a:pt x="1685080" y="46875"/>
                  <a:pt x="1685080" y="0"/>
                </a:cubicBezTo>
                <a:close/>
                <a:moveTo>
                  <a:pt x="842540" y="0"/>
                </a:moveTo>
                <a:lnTo>
                  <a:pt x="1012292" y="0"/>
                </a:lnTo>
                <a:cubicBezTo>
                  <a:pt x="1012292" y="46875"/>
                  <a:pt x="974292" y="84875"/>
                  <a:pt x="927416" y="84875"/>
                </a:cubicBezTo>
                <a:cubicBezTo>
                  <a:pt x="880540" y="84875"/>
                  <a:pt x="842540" y="46875"/>
                  <a:pt x="842540" y="0"/>
                </a:cubicBezTo>
                <a:close/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5" name="Teardrop 3"/>
          <p:cNvSpPr/>
          <p:nvPr/>
        </p:nvSpPr>
        <p:spPr>
          <a:xfrm rot="5400000" flipH="1" flipV="1">
            <a:off x="64427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6" name="Teardrop 3"/>
          <p:cNvSpPr/>
          <p:nvPr/>
        </p:nvSpPr>
        <p:spPr>
          <a:xfrm rot="5400000" flipH="1" flipV="1">
            <a:off x="-148774" y="1103813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7" y="294285"/>
                  <a:pt x="284136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39" y="207247"/>
                  <a:pt x="61434" y="182497"/>
                  <a:pt x="61434" y="155247"/>
                </a:cubicBezTo>
                <a:cubicBezTo>
                  <a:pt x="61434" y="136673"/>
                  <a:pt x="66407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89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6" y="0"/>
                </a:lnTo>
                <a:cubicBezTo>
                  <a:pt x="219687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8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7" name="Teardrop 3"/>
          <p:cNvSpPr/>
          <p:nvPr/>
        </p:nvSpPr>
        <p:spPr>
          <a:xfrm rot="5400000" flipH="1" flipV="1">
            <a:off x="13875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8" name="Teardrop 3"/>
          <p:cNvSpPr/>
          <p:nvPr/>
        </p:nvSpPr>
        <p:spPr>
          <a:xfrm rot="5400000" flipH="1" flipV="1">
            <a:off x="22300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9" name="Teardrop 3"/>
          <p:cNvSpPr/>
          <p:nvPr/>
        </p:nvSpPr>
        <p:spPr>
          <a:xfrm rot="5400000" flipH="1" flipV="1">
            <a:off x="307261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0" name="Teardrop 3"/>
          <p:cNvSpPr/>
          <p:nvPr/>
        </p:nvSpPr>
        <p:spPr>
          <a:xfrm rot="5400000" flipH="1" flipV="1">
            <a:off x="391515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1" name="Teardrop 3"/>
          <p:cNvSpPr/>
          <p:nvPr/>
        </p:nvSpPr>
        <p:spPr>
          <a:xfrm rot="5400000" flipH="1" flipV="1">
            <a:off x="47576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2" name="Teardrop 3"/>
          <p:cNvSpPr/>
          <p:nvPr/>
        </p:nvSpPr>
        <p:spPr>
          <a:xfrm rot="5400000" flipH="1" flipV="1">
            <a:off x="56002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3" name="Teardrop 3"/>
          <p:cNvSpPr/>
          <p:nvPr/>
        </p:nvSpPr>
        <p:spPr>
          <a:xfrm rot="5400000" flipH="1" flipV="1">
            <a:off x="812785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4" name="Teardrop 3"/>
          <p:cNvSpPr/>
          <p:nvPr/>
        </p:nvSpPr>
        <p:spPr>
          <a:xfrm rot="5400000" flipH="1" flipV="1">
            <a:off x="728531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5" name="Teardrop 3"/>
          <p:cNvSpPr/>
          <p:nvPr/>
        </p:nvSpPr>
        <p:spPr>
          <a:xfrm rot="5400000" flipH="1" flipV="1">
            <a:off x="98129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6" name="Teardrop 3"/>
          <p:cNvSpPr/>
          <p:nvPr/>
        </p:nvSpPr>
        <p:spPr>
          <a:xfrm rot="5400000" flipH="1" flipV="1">
            <a:off x="89703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7" name="Teardrop 3"/>
          <p:cNvSpPr/>
          <p:nvPr/>
        </p:nvSpPr>
        <p:spPr>
          <a:xfrm rot="5400000" flipH="1" flipV="1">
            <a:off x="11498011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8" name="Teardrop 3"/>
          <p:cNvSpPr/>
          <p:nvPr/>
        </p:nvSpPr>
        <p:spPr>
          <a:xfrm rot="5400000" flipH="1" flipV="1">
            <a:off x="106554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9" name="Teardrop 3"/>
          <p:cNvSpPr/>
          <p:nvPr/>
        </p:nvSpPr>
        <p:spPr>
          <a:xfrm rot="5400000" flipH="1" flipV="1">
            <a:off x="5449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0" name="Oval 669"/>
          <p:cNvSpPr/>
          <p:nvPr/>
        </p:nvSpPr>
        <p:spPr>
          <a:xfrm>
            <a:off x="66645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1" name="Oval 670"/>
          <p:cNvSpPr/>
          <p:nvPr/>
        </p:nvSpPr>
        <p:spPr>
          <a:xfrm>
            <a:off x="7667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2" name="Oval 671"/>
          <p:cNvSpPr/>
          <p:nvPr/>
        </p:nvSpPr>
        <p:spPr>
          <a:xfrm>
            <a:off x="16092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3" name="Oval 672"/>
          <p:cNvSpPr/>
          <p:nvPr/>
        </p:nvSpPr>
        <p:spPr>
          <a:xfrm>
            <a:off x="24518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4" name="Oval 673"/>
          <p:cNvSpPr/>
          <p:nvPr/>
        </p:nvSpPr>
        <p:spPr>
          <a:xfrm>
            <a:off x="329435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5" name="Oval 674"/>
          <p:cNvSpPr/>
          <p:nvPr/>
        </p:nvSpPr>
        <p:spPr>
          <a:xfrm>
            <a:off x="413689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6" name="Oval 675"/>
          <p:cNvSpPr/>
          <p:nvPr/>
        </p:nvSpPr>
        <p:spPr>
          <a:xfrm>
            <a:off x="49794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7" name="Oval 676"/>
          <p:cNvSpPr/>
          <p:nvPr/>
        </p:nvSpPr>
        <p:spPr>
          <a:xfrm>
            <a:off x="58219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8" name="Oval 677"/>
          <p:cNvSpPr/>
          <p:nvPr/>
        </p:nvSpPr>
        <p:spPr>
          <a:xfrm>
            <a:off x="834959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9" name="Oval 678"/>
          <p:cNvSpPr/>
          <p:nvPr/>
        </p:nvSpPr>
        <p:spPr>
          <a:xfrm>
            <a:off x="750705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0" name="Oval 679"/>
          <p:cNvSpPr/>
          <p:nvPr/>
        </p:nvSpPr>
        <p:spPr>
          <a:xfrm>
            <a:off x="100346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1" name="Oval 680"/>
          <p:cNvSpPr/>
          <p:nvPr/>
        </p:nvSpPr>
        <p:spPr>
          <a:xfrm>
            <a:off x="91921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2" name="Oval 681"/>
          <p:cNvSpPr/>
          <p:nvPr/>
        </p:nvSpPr>
        <p:spPr>
          <a:xfrm>
            <a:off x="11719750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3" name="Oval 682"/>
          <p:cNvSpPr/>
          <p:nvPr/>
        </p:nvSpPr>
        <p:spPr>
          <a:xfrm>
            <a:off x="108772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4" name="Teardrop 3"/>
          <p:cNvSpPr/>
          <p:nvPr/>
        </p:nvSpPr>
        <p:spPr>
          <a:xfrm rot="5400000" flipH="1" flipV="1">
            <a:off x="60211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5" name="Teardrop 3"/>
          <p:cNvSpPr/>
          <p:nvPr/>
        </p:nvSpPr>
        <p:spPr>
          <a:xfrm rot="5400000" flipH="1" flipV="1">
            <a:off x="9659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6" name="Teardrop 3"/>
          <p:cNvSpPr/>
          <p:nvPr/>
        </p:nvSpPr>
        <p:spPr>
          <a:xfrm rot="5400000" flipH="1" flipV="1">
            <a:off x="18084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7" name="Teardrop 3"/>
          <p:cNvSpPr/>
          <p:nvPr/>
        </p:nvSpPr>
        <p:spPr>
          <a:xfrm rot="5400000" flipH="1" flipV="1">
            <a:off x="265102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8" name="Teardrop 3"/>
          <p:cNvSpPr/>
          <p:nvPr/>
        </p:nvSpPr>
        <p:spPr>
          <a:xfrm rot="5400000" flipH="1" flipV="1">
            <a:off x="349356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9" name="Teardrop 3"/>
          <p:cNvSpPr/>
          <p:nvPr/>
        </p:nvSpPr>
        <p:spPr>
          <a:xfrm rot="5400000" flipH="1" flipV="1">
            <a:off x="43361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0" name="Teardrop 3"/>
          <p:cNvSpPr/>
          <p:nvPr/>
        </p:nvSpPr>
        <p:spPr>
          <a:xfrm rot="5400000" flipH="1" flipV="1">
            <a:off x="51786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1" name="Teardrop 3"/>
          <p:cNvSpPr/>
          <p:nvPr/>
        </p:nvSpPr>
        <p:spPr>
          <a:xfrm rot="5400000" flipH="1" flipV="1">
            <a:off x="770626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2" name="Teardrop 3"/>
          <p:cNvSpPr/>
          <p:nvPr/>
        </p:nvSpPr>
        <p:spPr>
          <a:xfrm rot="5400000" flipH="1" flipV="1">
            <a:off x="686372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3" name="Teardrop 3"/>
          <p:cNvSpPr/>
          <p:nvPr/>
        </p:nvSpPr>
        <p:spPr>
          <a:xfrm rot="5400000" flipH="1" flipV="1">
            <a:off x="93913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4" name="Teardrop 3"/>
          <p:cNvSpPr/>
          <p:nvPr/>
        </p:nvSpPr>
        <p:spPr>
          <a:xfrm rot="5400000" flipH="1" flipV="1">
            <a:off x="85488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5" name="Teardrop 3"/>
          <p:cNvSpPr/>
          <p:nvPr/>
        </p:nvSpPr>
        <p:spPr>
          <a:xfrm rot="5400000" flipH="1" flipV="1">
            <a:off x="11076421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6" name="Teardrop 3"/>
          <p:cNvSpPr/>
          <p:nvPr/>
        </p:nvSpPr>
        <p:spPr>
          <a:xfrm rot="5400000" flipH="1" flipV="1">
            <a:off x="102338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7" name="Teardrop 3"/>
          <p:cNvSpPr/>
          <p:nvPr/>
        </p:nvSpPr>
        <p:spPr>
          <a:xfrm rot="5400000" flipH="1" flipV="1">
            <a:off x="1234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8" name="Teardrop 3"/>
          <p:cNvSpPr/>
          <p:nvPr/>
        </p:nvSpPr>
        <p:spPr>
          <a:xfrm rot="5400000" flipH="1" flipV="1">
            <a:off x="11760002" y="1531078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1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6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0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9" name="Oval 698"/>
          <p:cNvSpPr/>
          <p:nvPr/>
        </p:nvSpPr>
        <p:spPr>
          <a:xfrm>
            <a:off x="70866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0" name="Oval 699"/>
          <p:cNvSpPr/>
          <p:nvPr/>
        </p:nvSpPr>
        <p:spPr>
          <a:xfrm>
            <a:off x="3463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1" name="Oval 700"/>
          <p:cNvSpPr/>
          <p:nvPr/>
        </p:nvSpPr>
        <p:spPr>
          <a:xfrm>
            <a:off x="11888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2" name="Oval 701"/>
          <p:cNvSpPr/>
          <p:nvPr/>
        </p:nvSpPr>
        <p:spPr>
          <a:xfrm>
            <a:off x="20314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3" name="Oval 702"/>
          <p:cNvSpPr/>
          <p:nvPr/>
        </p:nvSpPr>
        <p:spPr>
          <a:xfrm>
            <a:off x="28739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4" name="Oval 703"/>
          <p:cNvSpPr/>
          <p:nvPr/>
        </p:nvSpPr>
        <p:spPr>
          <a:xfrm>
            <a:off x="371649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5" name="Oval 704"/>
          <p:cNvSpPr/>
          <p:nvPr/>
        </p:nvSpPr>
        <p:spPr>
          <a:xfrm>
            <a:off x="45590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6" name="Oval 705"/>
          <p:cNvSpPr/>
          <p:nvPr/>
        </p:nvSpPr>
        <p:spPr>
          <a:xfrm>
            <a:off x="54015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7" name="Oval 706"/>
          <p:cNvSpPr/>
          <p:nvPr/>
        </p:nvSpPr>
        <p:spPr>
          <a:xfrm>
            <a:off x="62441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8" name="Oval 707"/>
          <p:cNvSpPr/>
          <p:nvPr/>
        </p:nvSpPr>
        <p:spPr>
          <a:xfrm>
            <a:off x="87717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9" name="Oval 708"/>
          <p:cNvSpPr/>
          <p:nvPr/>
        </p:nvSpPr>
        <p:spPr>
          <a:xfrm>
            <a:off x="792919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0" name="Oval 709"/>
          <p:cNvSpPr/>
          <p:nvPr/>
        </p:nvSpPr>
        <p:spPr>
          <a:xfrm>
            <a:off x="104568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1" name="Oval 710"/>
          <p:cNvSpPr/>
          <p:nvPr/>
        </p:nvSpPr>
        <p:spPr>
          <a:xfrm>
            <a:off x="96142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2" name="Oval 711"/>
          <p:cNvSpPr/>
          <p:nvPr/>
        </p:nvSpPr>
        <p:spPr>
          <a:xfrm>
            <a:off x="112993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3" name="Teardrop 3"/>
          <p:cNvSpPr/>
          <p:nvPr/>
        </p:nvSpPr>
        <p:spPr>
          <a:xfrm rot="5400000" flipH="1" flipV="1">
            <a:off x="64427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4" name="Teardrop 3"/>
          <p:cNvSpPr/>
          <p:nvPr/>
        </p:nvSpPr>
        <p:spPr>
          <a:xfrm rot="5400000" flipH="1" flipV="1">
            <a:off x="-148774" y="1946410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5" name="Teardrop 3"/>
          <p:cNvSpPr/>
          <p:nvPr/>
        </p:nvSpPr>
        <p:spPr>
          <a:xfrm rot="5400000" flipH="1" flipV="1">
            <a:off x="13875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6" name="Teardrop 3"/>
          <p:cNvSpPr/>
          <p:nvPr/>
        </p:nvSpPr>
        <p:spPr>
          <a:xfrm rot="5400000" flipH="1" flipV="1">
            <a:off x="22300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7" name="Teardrop 3"/>
          <p:cNvSpPr/>
          <p:nvPr/>
        </p:nvSpPr>
        <p:spPr>
          <a:xfrm rot="5400000" flipH="1" flipV="1">
            <a:off x="307261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8" name="Teardrop 3"/>
          <p:cNvSpPr/>
          <p:nvPr/>
        </p:nvSpPr>
        <p:spPr>
          <a:xfrm rot="5400000" flipH="1" flipV="1">
            <a:off x="391515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9" name="Teardrop 3"/>
          <p:cNvSpPr/>
          <p:nvPr/>
        </p:nvSpPr>
        <p:spPr>
          <a:xfrm rot="5400000" flipH="1" flipV="1">
            <a:off x="47576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0" name="Teardrop 3"/>
          <p:cNvSpPr/>
          <p:nvPr/>
        </p:nvSpPr>
        <p:spPr>
          <a:xfrm rot="5400000" flipH="1" flipV="1">
            <a:off x="56002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1" name="Teardrop 3"/>
          <p:cNvSpPr/>
          <p:nvPr/>
        </p:nvSpPr>
        <p:spPr>
          <a:xfrm rot="5400000" flipH="1" flipV="1">
            <a:off x="812785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2" name="Teardrop 3"/>
          <p:cNvSpPr/>
          <p:nvPr/>
        </p:nvSpPr>
        <p:spPr>
          <a:xfrm rot="5400000" flipH="1" flipV="1">
            <a:off x="728531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3" name="Teardrop 3"/>
          <p:cNvSpPr/>
          <p:nvPr/>
        </p:nvSpPr>
        <p:spPr>
          <a:xfrm rot="5400000" flipH="1" flipV="1">
            <a:off x="98129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4" name="Teardrop 3"/>
          <p:cNvSpPr/>
          <p:nvPr/>
        </p:nvSpPr>
        <p:spPr>
          <a:xfrm rot="5400000" flipH="1" flipV="1">
            <a:off x="89703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5" name="Teardrop 3"/>
          <p:cNvSpPr/>
          <p:nvPr/>
        </p:nvSpPr>
        <p:spPr>
          <a:xfrm rot="5400000" flipH="1" flipV="1">
            <a:off x="11498011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6" name="Teardrop 3"/>
          <p:cNvSpPr/>
          <p:nvPr/>
        </p:nvSpPr>
        <p:spPr>
          <a:xfrm rot="5400000" flipH="1" flipV="1">
            <a:off x="106554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7" name="Teardrop 3"/>
          <p:cNvSpPr/>
          <p:nvPr/>
        </p:nvSpPr>
        <p:spPr>
          <a:xfrm rot="5400000" flipH="1" flipV="1">
            <a:off x="5449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8" name="Oval 727"/>
          <p:cNvSpPr/>
          <p:nvPr/>
        </p:nvSpPr>
        <p:spPr>
          <a:xfrm>
            <a:off x="66645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9" name="Oval 728"/>
          <p:cNvSpPr/>
          <p:nvPr/>
        </p:nvSpPr>
        <p:spPr>
          <a:xfrm>
            <a:off x="7667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0" name="Oval 729"/>
          <p:cNvSpPr/>
          <p:nvPr/>
        </p:nvSpPr>
        <p:spPr>
          <a:xfrm>
            <a:off x="16092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1" name="Oval 730"/>
          <p:cNvSpPr/>
          <p:nvPr/>
        </p:nvSpPr>
        <p:spPr>
          <a:xfrm>
            <a:off x="24518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2" name="Oval 731"/>
          <p:cNvSpPr/>
          <p:nvPr/>
        </p:nvSpPr>
        <p:spPr>
          <a:xfrm>
            <a:off x="329435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3" name="Oval 732"/>
          <p:cNvSpPr/>
          <p:nvPr/>
        </p:nvSpPr>
        <p:spPr>
          <a:xfrm>
            <a:off x="413689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4" name="Oval 733"/>
          <p:cNvSpPr/>
          <p:nvPr/>
        </p:nvSpPr>
        <p:spPr>
          <a:xfrm>
            <a:off x="49794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5" name="Oval 734"/>
          <p:cNvSpPr/>
          <p:nvPr/>
        </p:nvSpPr>
        <p:spPr>
          <a:xfrm>
            <a:off x="58219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6" name="Oval 735"/>
          <p:cNvSpPr/>
          <p:nvPr/>
        </p:nvSpPr>
        <p:spPr>
          <a:xfrm>
            <a:off x="834959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7" name="Oval 736"/>
          <p:cNvSpPr/>
          <p:nvPr/>
        </p:nvSpPr>
        <p:spPr>
          <a:xfrm>
            <a:off x="750705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8" name="Oval 737"/>
          <p:cNvSpPr/>
          <p:nvPr/>
        </p:nvSpPr>
        <p:spPr>
          <a:xfrm>
            <a:off x="100346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9" name="Oval 738"/>
          <p:cNvSpPr/>
          <p:nvPr/>
        </p:nvSpPr>
        <p:spPr>
          <a:xfrm>
            <a:off x="91921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0" name="Oval 739"/>
          <p:cNvSpPr/>
          <p:nvPr/>
        </p:nvSpPr>
        <p:spPr>
          <a:xfrm>
            <a:off x="11719750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1" name="Oval 740"/>
          <p:cNvSpPr/>
          <p:nvPr/>
        </p:nvSpPr>
        <p:spPr>
          <a:xfrm>
            <a:off x="108772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2" name="Teardrop 3"/>
          <p:cNvSpPr/>
          <p:nvPr/>
        </p:nvSpPr>
        <p:spPr>
          <a:xfrm rot="5400000" flipH="1" flipV="1">
            <a:off x="60211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3" name="Teardrop 3"/>
          <p:cNvSpPr/>
          <p:nvPr/>
        </p:nvSpPr>
        <p:spPr>
          <a:xfrm rot="5400000" flipH="1" flipV="1">
            <a:off x="9659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4" name="Teardrop 3"/>
          <p:cNvSpPr/>
          <p:nvPr/>
        </p:nvSpPr>
        <p:spPr>
          <a:xfrm rot="5400000" flipH="1" flipV="1">
            <a:off x="18084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5" name="Teardrop 3"/>
          <p:cNvSpPr/>
          <p:nvPr/>
        </p:nvSpPr>
        <p:spPr>
          <a:xfrm rot="5400000" flipH="1" flipV="1">
            <a:off x="265102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6" name="Teardrop 3"/>
          <p:cNvSpPr/>
          <p:nvPr/>
        </p:nvSpPr>
        <p:spPr>
          <a:xfrm rot="5400000" flipH="1" flipV="1">
            <a:off x="349356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7" name="Teardrop 3"/>
          <p:cNvSpPr/>
          <p:nvPr/>
        </p:nvSpPr>
        <p:spPr>
          <a:xfrm rot="5400000" flipH="1" flipV="1">
            <a:off x="43361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8" name="Teardrop 3"/>
          <p:cNvSpPr/>
          <p:nvPr/>
        </p:nvSpPr>
        <p:spPr>
          <a:xfrm rot="5400000" flipH="1" flipV="1">
            <a:off x="51786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9" name="Teardrop 3"/>
          <p:cNvSpPr/>
          <p:nvPr/>
        </p:nvSpPr>
        <p:spPr>
          <a:xfrm rot="5400000" flipH="1" flipV="1">
            <a:off x="770626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0" name="Teardrop 3"/>
          <p:cNvSpPr/>
          <p:nvPr/>
        </p:nvSpPr>
        <p:spPr>
          <a:xfrm rot="5400000" flipH="1" flipV="1">
            <a:off x="686372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1" name="Teardrop 3"/>
          <p:cNvSpPr/>
          <p:nvPr/>
        </p:nvSpPr>
        <p:spPr>
          <a:xfrm rot="5400000" flipH="1" flipV="1">
            <a:off x="93913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2" name="Teardrop 3"/>
          <p:cNvSpPr/>
          <p:nvPr/>
        </p:nvSpPr>
        <p:spPr>
          <a:xfrm rot="5400000" flipH="1" flipV="1">
            <a:off x="85488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3" name="Teardrop 3"/>
          <p:cNvSpPr/>
          <p:nvPr/>
        </p:nvSpPr>
        <p:spPr>
          <a:xfrm rot="5400000" flipH="1" flipV="1">
            <a:off x="11076421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4" name="Teardrop 3"/>
          <p:cNvSpPr/>
          <p:nvPr/>
        </p:nvSpPr>
        <p:spPr>
          <a:xfrm rot="5400000" flipH="1" flipV="1">
            <a:off x="102338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5" name="Teardrop 3"/>
          <p:cNvSpPr/>
          <p:nvPr/>
        </p:nvSpPr>
        <p:spPr>
          <a:xfrm rot="5400000" flipH="1" flipV="1">
            <a:off x="1234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6" name="Teardrop 3"/>
          <p:cNvSpPr/>
          <p:nvPr/>
        </p:nvSpPr>
        <p:spPr>
          <a:xfrm rot="5400000" flipH="1" flipV="1">
            <a:off x="11760003" y="2373673"/>
            <a:ext cx="595780" cy="268215"/>
          </a:xfrm>
          <a:custGeom>
            <a:avLst/>
            <a:gdLst/>
            <a:ahLst/>
            <a:cxnLst/>
            <a:rect l="l" t="t" r="r" b="b"/>
            <a:pathLst>
              <a:path w="595780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0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70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7" name="Oval 756"/>
          <p:cNvSpPr/>
          <p:nvPr/>
        </p:nvSpPr>
        <p:spPr>
          <a:xfrm>
            <a:off x="70866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8" name="Oval 757"/>
          <p:cNvSpPr/>
          <p:nvPr/>
        </p:nvSpPr>
        <p:spPr>
          <a:xfrm>
            <a:off x="3463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9" name="Oval 758"/>
          <p:cNvSpPr/>
          <p:nvPr/>
        </p:nvSpPr>
        <p:spPr>
          <a:xfrm>
            <a:off x="11888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0" name="Oval 759"/>
          <p:cNvSpPr/>
          <p:nvPr/>
        </p:nvSpPr>
        <p:spPr>
          <a:xfrm>
            <a:off x="20314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1" name="Oval 760"/>
          <p:cNvSpPr/>
          <p:nvPr/>
        </p:nvSpPr>
        <p:spPr>
          <a:xfrm>
            <a:off x="28739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2" name="Oval 761"/>
          <p:cNvSpPr/>
          <p:nvPr/>
        </p:nvSpPr>
        <p:spPr>
          <a:xfrm>
            <a:off x="371649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3" name="Oval 762"/>
          <p:cNvSpPr/>
          <p:nvPr/>
        </p:nvSpPr>
        <p:spPr>
          <a:xfrm>
            <a:off x="45590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4" name="Oval 763"/>
          <p:cNvSpPr/>
          <p:nvPr/>
        </p:nvSpPr>
        <p:spPr>
          <a:xfrm>
            <a:off x="54015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5" name="Oval 764"/>
          <p:cNvSpPr/>
          <p:nvPr/>
        </p:nvSpPr>
        <p:spPr>
          <a:xfrm>
            <a:off x="62441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6" name="Oval 765"/>
          <p:cNvSpPr/>
          <p:nvPr/>
        </p:nvSpPr>
        <p:spPr>
          <a:xfrm>
            <a:off x="87717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7" name="Oval 766"/>
          <p:cNvSpPr/>
          <p:nvPr/>
        </p:nvSpPr>
        <p:spPr>
          <a:xfrm>
            <a:off x="792919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8" name="Oval 767"/>
          <p:cNvSpPr/>
          <p:nvPr/>
        </p:nvSpPr>
        <p:spPr>
          <a:xfrm>
            <a:off x="104568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9" name="Oval 768"/>
          <p:cNvSpPr/>
          <p:nvPr/>
        </p:nvSpPr>
        <p:spPr>
          <a:xfrm>
            <a:off x="96142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0" name="Oval 769"/>
          <p:cNvSpPr/>
          <p:nvPr/>
        </p:nvSpPr>
        <p:spPr>
          <a:xfrm>
            <a:off x="112993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1" name="Teardrop 3"/>
          <p:cNvSpPr/>
          <p:nvPr/>
        </p:nvSpPr>
        <p:spPr>
          <a:xfrm rot="5400000" flipH="1" flipV="1">
            <a:off x="64427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2" name="Teardrop 3"/>
          <p:cNvSpPr/>
          <p:nvPr/>
        </p:nvSpPr>
        <p:spPr>
          <a:xfrm rot="5400000" flipH="1" flipV="1">
            <a:off x="-148774" y="2795083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6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5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5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2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8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5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3" name="Teardrop 3"/>
          <p:cNvSpPr/>
          <p:nvPr/>
        </p:nvSpPr>
        <p:spPr>
          <a:xfrm rot="5400000" flipH="1" flipV="1">
            <a:off x="13875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4" name="Teardrop 3"/>
          <p:cNvSpPr/>
          <p:nvPr/>
        </p:nvSpPr>
        <p:spPr>
          <a:xfrm rot="5400000" flipH="1" flipV="1">
            <a:off x="22300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5" name="Teardrop 3"/>
          <p:cNvSpPr/>
          <p:nvPr/>
        </p:nvSpPr>
        <p:spPr>
          <a:xfrm rot="5400000" flipH="1" flipV="1">
            <a:off x="307261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6" name="Teardrop 3"/>
          <p:cNvSpPr/>
          <p:nvPr/>
        </p:nvSpPr>
        <p:spPr>
          <a:xfrm rot="5400000" flipH="1" flipV="1">
            <a:off x="391515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7" name="Teardrop 3"/>
          <p:cNvSpPr/>
          <p:nvPr/>
        </p:nvSpPr>
        <p:spPr>
          <a:xfrm rot="5400000" flipH="1" flipV="1">
            <a:off x="47576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8" name="Teardrop 3"/>
          <p:cNvSpPr/>
          <p:nvPr/>
        </p:nvSpPr>
        <p:spPr>
          <a:xfrm rot="5400000" flipH="1" flipV="1">
            <a:off x="56002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9" name="Teardrop 3"/>
          <p:cNvSpPr/>
          <p:nvPr/>
        </p:nvSpPr>
        <p:spPr>
          <a:xfrm rot="5400000" flipH="1" flipV="1">
            <a:off x="812785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0" name="Teardrop 3"/>
          <p:cNvSpPr/>
          <p:nvPr/>
        </p:nvSpPr>
        <p:spPr>
          <a:xfrm rot="5400000" flipH="1" flipV="1">
            <a:off x="728531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1" name="Teardrop 3"/>
          <p:cNvSpPr/>
          <p:nvPr/>
        </p:nvSpPr>
        <p:spPr>
          <a:xfrm rot="5400000" flipH="1" flipV="1">
            <a:off x="98129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2" name="Teardrop 3"/>
          <p:cNvSpPr/>
          <p:nvPr/>
        </p:nvSpPr>
        <p:spPr>
          <a:xfrm rot="5400000" flipH="1" flipV="1">
            <a:off x="89703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3" name="Teardrop 3"/>
          <p:cNvSpPr/>
          <p:nvPr/>
        </p:nvSpPr>
        <p:spPr>
          <a:xfrm rot="5400000" flipH="1" flipV="1">
            <a:off x="11498011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4" name="Teardrop 3"/>
          <p:cNvSpPr/>
          <p:nvPr/>
        </p:nvSpPr>
        <p:spPr>
          <a:xfrm rot="5400000" flipH="1" flipV="1">
            <a:off x="106554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5" name="Teardrop 3"/>
          <p:cNvSpPr/>
          <p:nvPr/>
        </p:nvSpPr>
        <p:spPr>
          <a:xfrm rot="5400000" flipH="1" flipV="1">
            <a:off x="5449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6" name="Oval 785"/>
          <p:cNvSpPr/>
          <p:nvPr/>
        </p:nvSpPr>
        <p:spPr>
          <a:xfrm>
            <a:off x="66645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7" name="Oval 786"/>
          <p:cNvSpPr/>
          <p:nvPr/>
        </p:nvSpPr>
        <p:spPr>
          <a:xfrm>
            <a:off x="7667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8" name="Oval 787"/>
          <p:cNvSpPr/>
          <p:nvPr/>
        </p:nvSpPr>
        <p:spPr>
          <a:xfrm>
            <a:off x="16092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9" name="Oval 788"/>
          <p:cNvSpPr/>
          <p:nvPr/>
        </p:nvSpPr>
        <p:spPr>
          <a:xfrm>
            <a:off x="24518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0" name="Oval 789"/>
          <p:cNvSpPr/>
          <p:nvPr/>
        </p:nvSpPr>
        <p:spPr>
          <a:xfrm>
            <a:off x="329435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1" name="Oval 790"/>
          <p:cNvSpPr/>
          <p:nvPr/>
        </p:nvSpPr>
        <p:spPr>
          <a:xfrm>
            <a:off x="413689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2" name="Oval 791"/>
          <p:cNvSpPr/>
          <p:nvPr/>
        </p:nvSpPr>
        <p:spPr>
          <a:xfrm>
            <a:off x="49794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3" name="Oval 792"/>
          <p:cNvSpPr/>
          <p:nvPr/>
        </p:nvSpPr>
        <p:spPr>
          <a:xfrm>
            <a:off x="58219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4" name="Oval 793"/>
          <p:cNvSpPr/>
          <p:nvPr/>
        </p:nvSpPr>
        <p:spPr>
          <a:xfrm>
            <a:off x="834959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5" name="Oval 794"/>
          <p:cNvSpPr/>
          <p:nvPr/>
        </p:nvSpPr>
        <p:spPr>
          <a:xfrm>
            <a:off x="750705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6" name="Oval 795"/>
          <p:cNvSpPr/>
          <p:nvPr/>
        </p:nvSpPr>
        <p:spPr>
          <a:xfrm>
            <a:off x="100346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7" name="Oval 796"/>
          <p:cNvSpPr/>
          <p:nvPr/>
        </p:nvSpPr>
        <p:spPr>
          <a:xfrm>
            <a:off x="91921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8" name="Oval 797"/>
          <p:cNvSpPr/>
          <p:nvPr/>
        </p:nvSpPr>
        <p:spPr>
          <a:xfrm>
            <a:off x="11719750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9" name="Oval 798"/>
          <p:cNvSpPr/>
          <p:nvPr/>
        </p:nvSpPr>
        <p:spPr>
          <a:xfrm>
            <a:off x="108772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0" name="Teardrop 3"/>
          <p:cNvSpPr/>
          <p:nvPr/>
        </p:nvSpPr>
        <p:spPr>
          <a:xfrm rot="5400000" flipH="1" flipV="1">
            <a:off x="60211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1" name="Teardrop 3"/>
          <p:cNvSpPr/>
          <p:nvPr/>
        </p:nvSpPr>
        <p:spPr>
          <a:xfrm rot="5400000" flipH="1" flipV="1">
            <a:off x="9659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2" name="Teardrop 3"/>
          <p:cNvSpPr/>
          <p:nvPr/>
        </p:nvSpPr>
        <p:spPr>
          <a:xfrm rot="5400000" flipH="1" flipV="1">
            <a:off x="18084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3" name="Teardrop 3"/>
          <p:cNvSpPr/>
          <p:nvPr/>
        </p:nvSpPr>
        <p:spPr>
          <a:xfrm rot="5400000" flipH="1" flipV="1">
            <a:off x="265102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4" name="Teardrop 3"/>
          <p:cNvSpPr/>
          <p:nvPr/>
        </p:nvSpPr>
        <p:spPr>
          <a:xfrm rot="5400000" flipH="1" flipV="1">
            <a:off x="349356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5" name="Teardrop 3"/>
          <p:cNvSpPr/>
          <p:nvPr/>
        </p:nvSpPr>
        <p:spPr>
          <a:xfrm rot="5400000" flipH="1" flipV="1">
            <a:off x="43361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6" name="Teardrop 3"/>
          <p:cNvSpPr/>
          <p:nvPr/>
        </p:nvSpPr>
        <p:spPr>
          <a:xfrm rot="5400000" flipH="1" flipV="1">
            <a:off x="51786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7" name="Teardrop 3"/>
          <p:cNvSpPr/>
          <p:nvPr/>
        </p:nvSpPr>
        <p:spPr>
          <a:xfrm rot="5400000" flipH="1" flipV="1">
            <a:off x="770626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8" name="Teardrop 3"/>
          <p:cNvSpPr/>
          <p:nvPr/>
        </p:nvSpPr>
        <p:spPr>
          <a:xfrm rot="5400000" flipH="1" flipV="1">
            <a:off x="686372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9" name="Teardrop 3"/>
          <p:cNvSpPr/>
          <p:nvPr/>
        </p:nvSpPr>
        <p:spPr>
          <a:xfrm rot="5400000" flipH="1" flipV="1">
            <a:off x="93913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0" name="Teardrop 3"/>
          <p:cNvSpPr/>
          <p:nvPr/>
        </p:nvSpPr>
        <p:spPr>
          <a:xfrm rot="5400000" flipH="1" flipV="1">
            <a:off x="85488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1" name="Teardrop 3"/>
          <p:cNvSpPr/>
          <p:nvPr/>
        </p:nvSpPr>
        <p:spPr>
          <a:xfrm rot="5400000" flipH="1" flipV="1">
            <a:off x="11076421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2" name="Teardrop 3"/>
          <p:cNvSpPr/>
          <p:nvPr/>
        </p:nvSpPr>
        <p:spPr>
          <a:xfrm rot="5400000" flipH="1" flipV="1">
            <a:off x="102338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3" name="Teardrop 3"/>
          <p:cNvSpPr/>
          <p:nvPr/>
        </p:nvSpPr>
        <p:spPr>
          <a:xfrm rot="5400000" flipH="1" flipV="1">
            <a:off x="1234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4" name="Teardrop 3"/>
          <p:cNvSpPr/>
          <p:nvPr/>
        </p:nvSpPr>
        <p:spPr>
          <a:xfrm rot="5400000" flipH="1" flipV="1">
            <a:off x="11760002" y="3223930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5" name="Oval 814"/>
          <p:cNvSpPr/>
          <p:nvPr/>
        </p:nvSpPr>
        <p:spPr>
          <a:xfrm>
            <a:off x="70866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6" name="Oval 815"/>
          <p:cNvSpPr/>
          <p:nvPr/>
        </p:nvSpPr>
        <p:spPr>
          <a:xfrm>
            <a:off x="3463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7" name="Oval 816"/>
          <p:cNvSpPr/>
          <p:nvPr/>
        </p:nvSpPr>
        <p:spPr>
          <a:xfrm>
            <a:off x="11888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8" name="Oval 817"/>
          <p:cNvSpPr/>
          <p:nvPr/>
        </p:nvSpPr>
        <p:spPr>
          <a:xfrm>
            <a:off x="20314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9" name="Oval 818"/>
          <p:cNvSpPr/>
          <p:nvPr/>
        </p:nvSpPr>
        <p:spPr>
          <a:xfrm>
            <a:off x="28739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0" name="Oval 819"/>
          <p:cNvSpPr/>
          <p:nvPr/>
        </p:nvSpPr>
        <p:spPr>
          <a:xfrm>
            <a:off x="371649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1" name="Oval 820"/>
          <p:cNvSpPr/>
          <p:nvPr/>
        </p:nvSpPr>
        <p:spPr>
          <a:xfrm>
            <a:off x="45590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2" name="Oval 821"/>
          <p:cNvSpPr/>
          <p:nvPr/>
        </p:nvSpPr>
        <p:spPr>
          <a:xfrm>
            <a:off x="54015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3" name="Oval 822"/>
          <p:cNvSpPr/>
          <p:nvPr/>
        </p:nvSpPr>
        <p:spPr>
          <a:xfrm>
            <a:off x="62441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4" name="Oval 823"/>
          <p:cNvSpPr/>
          <p:nvPr/>
        </p:nvSpPr>
        <p:spPr>
          <a:xfrm>
            <a:off x="87717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5" name="Oval 824"/>
          <p:cNvSpPr/>
          <p:nvPr/>
        </p:nvSpPr>
        <p:spPr>
          <a:xfrm>
            <a:off x="792919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6" name="Oval 825"/>
          <p:cNvSpPr/>
          <p:nvPr/>
        </p:nvSpPr>
        <p:spPr>
          <a:xfrm>
            <a:off x="104568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7" name="Oval 826"/>
          <p:cNvSpPr/>
          <p:nvPr/>
        </p:nvSpPr>
        <p:spPr>
          <a:xfrm>
            <a:off x="96142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8" name="Oval 827"/>
          <p:cNvSpPr/>
          <p:nvPr/>
        </p:nvSpPr>
        <p:spPr>
          <a:xfrm>
            <a:off x="112993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9" name="Teardrop 3"/>
          <p:cNvSpPr/>
          <p:nvPr/>
        </p:nvSpPr>
        <p:spPr>
          <a:xfrm rot="5400000" flipH="1" flipV="1">
            <a:off x="64427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0" name="Teardrop 3"/>
          <p:cNvSpPr/>
          <p:nvPr/>
        </p:nvSpPr>
        <p:spPr>
          <a:xfrm rot="5400000" flipH="1" flipV="1">
            <a:off x="-148774" y="3639262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6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5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5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2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8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5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1" name="Teardrop 3"/>
          <p:cNvSpPr/>
          <p:nvPr/>
        </p:nvSpPr>
        <p:spPr>
          <a:xfrm rot="5400000" flipH="1" flipV="1">
            <a:off x="13875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2" name="Teardrop 3"/>
          <p:cNvSpPr/>
          <p:nvPr/>
        </p:nvSpPr>
        <p:spPr>
          <a:xfrm rot="5400000" flipH="1" flipV="1">
            <a:off x="22300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3" name="Teardrop 3"/>
          <p:cNvSpPr/>
          <p:nvPr/>
        </p:nvSpPr>
        <p:spPr>
          <a:xfrm rot="5400000" flipH="1" flipV="1">
            <a:off x="307261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4" name="Teardrop 3"/>
          <p:cNvSpPr/>
          <p:nvPr/>
        </p:nvSpPr>
        <p:spPr>
          <a:xfrm rot="5400000" flipH="1" flipV="1">
            <a:off x="391515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5" name="Teardrop 3"/>
          <p:cNvSpPr/>
          <p:nvPr/>
        </p:nvSpPr>
        <p:spPr>
          <a:xfrm rot="5400000" flipH="1" flipV="1">
            <a:off x="47576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6" name="Teardrop 3"/>
          <p:cNvSpPr/>
          <p:nvPr/>
        </p:nvSpPr>
        <p:spPr>
          <a:xfrm rot="5400000" flipH="1" flipV="1">
            <a:off x="56002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7" name="Teardrop 3"/>
          <p:cNvSpPr/>
          <p:nvPr/>
        </p:nvSpPr>
        <p:spPr>
          <a:xfrm rot="5400000" flipH="1" flipV="1">
            <a:off x="812785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8" name="Teardrop 3"/>
          <p:cNvSpPr/>
          <p:nvPr/>
        </p:nvSpPr>
        <p:spPr>
          <a:xfrm rot="5400000" flipH="1" flipV="1">
            <a:off x="728531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9" name="Teardrop 3"/>
          <p:cNvSpPr/>
          <p:nvPr/>
        </p:nvSpPr>
        <p:spPr>
          <a:xfrm rot="5400000" flipH="1" flipV="1">
            <a:off x="98129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0" name="Teardrop 3"/>
          <p:cNvSpPr/>
          <p:nvPr/>
        </p:nvSpPr>
        <p:spPr>
          <a:xfrm rot="5400000" flipH="1" flipV="1">
            <a:off x="89703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1" name="Teardrop 3"/>
          <p:cNvSpPr/>
          <p:nvPr/>
        </p:nvSpPr>
        <p:spPr>
          <a:xfrm rot="5400000" flipH="1" flipV="1">
            <a:off x="11498011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2" name="Teardrop 3"/>
          <p:cNvSpPr/>
          <p:nvPr/>
        </p:nvSpPr>
        <p:spPr>
          <a:xfrm rot="5400000" flipH="1" flipV="1">
            <a:off x="106554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3" name="Teardrop 3"/>
          <p:cNvSpPr/>
          <p:nvPr/>
        </p:nvSpPr>
        <p:spPr>
          <a:xfrm rot="5400000" flipH="1" flipV="1">
            <a:off x="5449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4" name="Oval 843"/>
          <p:cNvSpPr/>
          <p:nvPr/>
        </p:nvSpPr>
        <p:spPr>
          <a:xfrm>
            <a:off x="66645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5" name="Oval 844"/>
          <p:cNvSpPr/>
          <p:nvPr/>
        </p:nvSpPr>
        <p:spPr>
          <a:xfrm>
            <a:off x="7667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6" name="Oval 845"/>
          <p:cNvSpPr/>
          <p:nvPr/>
        </p:nvSpPr>
        <p:spPr>
          <a:xfrm>
            <a:off x="16092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7" name="Oval 846"/>
          <p:cNvSpPr/>
          <p:nvPr/>
        </p:nvSpPr>
        <p:spPr>
          <a:xfrm>
            <a:off x="24518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8" name="Oval 847"/>
          <p:cNvSpPr/>
          <p:nvPr/>
        </p:nvSpPr>
        <p:spPr>
          <a:xfrm>
            <a:off x="329435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9" name="Oval 848"/>
          <p:cNvSpPr/>
          <p:nvPr/>
        </p:nvSpPr>
        <p:spPr>
          <a:xfrm>
            <a:off x="413689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0" name="Oval 849"/>
          <p:cNvSpPr/>
          <p:nvPr/>
        </p:nvSpPr>
        <p:spPr>
          <a:xfrm>
            <a:off x="49794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1" name="Oval 850"/>
          <p:cNvSpPr/>
          <p:nvPr/>
        </p:nvSpPr>
        <p:spPr>
          <a:xfrm>
            <a:off x="58219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2" name="Oval 851"/>
          <p:cNvSpPr/>
          <p:nvPr/>
        </p:nvSpPr>
        <p:spPr>
          <a:xfrm>
            <a:off x="834959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3" name="Oval 852"/>
          <p:cNvSpPr/>
          <p:nvPr/>
        </p:nvSpPr>
        <p:spPr>
          <a:xfrm>
            <a:off x="750705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4" name="Oval 853"/>
          <p:cNvSpPr/>
          <p:nvPr/>
        </p:nvSpPr>
        <p:spPr>
          <a:xfrm>
            <a:off x="100346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5" name="Oval 854"/>
          <p:cNvSpPr/>
          <p:nvPr/>
        </p:nvSpPr>
        <p:spPr>
          <a:xfrm>
            <a:off x="91921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6" name="Oval 855"/>
          <p:cNvSpPr/>
          <p:nvPr/>
        </p:nvSpPr>
        <p:spPr>
          <a:xfrm>
            <a:off x="11719750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7" name="Oval 856"/>
          <p:cNvSpPr/>
          <p:nvPr/>
        </p:nvSpPr>
        <p:spPr>
          <a:xfrm>
            <a:off x="108772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8" name="Teardrop 3"/>
          <p:cNvSpPr/>
          <p:nvPr/>
        </p:nvSpPr>
        <p:spPr>
          <a:xfrm rot="5400000" flipH="1" flipV="1">
            <a:off x="60211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9" name="Teardrop 3"/>
          <p:cNvSpPr/>
          <p:nvPr/>
        </p:nvSpPr>
        <p:spPr>
          <a:xfrm rot="5400000" flipH="1" flipV="1">
            <a:off x="9659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0" name="Teardrop 3"/>
          <p:cNvSpPr/>
          <p:nvPr/>
        </p:nvSpPr>
        <p:spPr>
          <a:xfrm rot="5400000" flipH="1" flipV="1">
            <a:off x="18084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1" name="Teardrop 3"/>
          <p:cNvSpPr/>
          <p:nvPr/>
        </p:nvSpPr>
        <p:spPr>
          <a:xfrm rot="5400000" flipH="1" flipV="1">
            <a:off x="265102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2" name="Teardrop 3"/>
          <p:cNvSpPr/>
          <p:nvPr/>
        </p:nvSpPr>
        <p:spPr>
          <a:xfrm rot="5400000" flipH="1" flipV="1">
            <a:off x="349356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3" name="Teardrop 3"/>
          <p:cNvSpPr/>
          <p:nvPr/>
        </p:nvSpPr>
        <p:spPr>
          <a:xfrm rot="5400000" flipH="1" flipV="1">
            <a:off x="43361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4" name="Teardrop 3"/>
          <p:cNvSpPr/>
          <p:nvPr/>
        </p:nvSpPr>
        <p:spPr>
          <a:xfrm rot="5400000" flipH="1" flipV="1">
            <a:off x="51786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5" name="Teardrop 3"/>
          <p:cNvSpPr/>
          <p:nvPr/>
        </p:nvSpPr>
        <p:spPr>
          <a:xfrm rot="5400000" flipH="1" flipV="1">
            <a:off x="770626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6" name="Teardrop 3"/>
          <p:cNvSpPr/>
          <p:nvPr/>
        </p:nvSpPr>
        <p:spPr>
          <a:xfrm rot="5400000" flipH="1" flipV="1">
            <a:off x="686372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7" name="Teardrop 3"/>
          <p:cNvSpPr/>
          <p:nvPr/>
        </p:nvSpPr>
        <p:spPr>
          <a:xfrm rot="5400000" flipH="1" flipV="1">
            <a:off x="93913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8" name="Teardrop 3"/>
          <p:cNvSpPr/>
          <p:nvPr/>
        </p:nvSpPr>
        <p:spPr>
          <a:xfrm rot="5400000" flipH="1" flipV="1">
            <a:off x="85488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9" name="Teardrop 3"/>
          <p:cNvSpPr/>
          <p:nvPr/>
        </p:nvSpPr>
        <p:spPr>
          <a:xfrm rot="5400000" flipH="1" flipV="1">
            <a:off x="11076421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0" name="Teardrop 3"/>
          <p:cNvSpPr/>
          <p:nvPr/>
        </p:nvSpPr>
        <p:spPr>
          <a:xfrm rot="5400000" flipH="1" flipV="1">
            <a:off x="102338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1" name="Teardrop 3"/>
          <p:cNvSpPr/>
          <p:nvPr/>
        </p:nvSpPr>
        <p:spPr>
          <a:xfrm rot="5400000" flipH="1" flipV="1">
            <a:off x="1234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2" name="Teardrop 3"/>
          <p:cNvSpPr/>
          <p:nvPr/>
        </p:nvSpPr>
        <p:spPr>
          <a:xfrm rot="5400000" flipH="1" flipV="1">
            <a:off x="11760002" y="4069935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8" y="250112"/>
                  <a:pt x="155376" y="250112"/>
                </a:cubicBezTo>
                <a:cubicBezTo>
                  <a:pt x="174455" y="249746"/>
                  <a:pt x="198601" y="254980"/>
                  <a:pt x="211458" y="268141"/>
                </a:cubicBezTo>
                <a:cubicBezTo>
                  <a:pt x="215886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7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60" y="254779"/>
                  <a:pt x="246352" y="254786"/>
                </a:cubicBezTo>
                <a:cubicBezTo>
                  <a:pt x="246345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70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9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90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3" name="Oval 872"/>
          <p:cNvSpPr/>
          <p:nvPr/>
        </p:nvSpPr>
        <p:spPr>
          <a:xfrm>
            <a:off x="70866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4" name="Oval 873"/>
          <p:cNvSpPr/>
          <p:nvPr/>
        </p:nvSpPr>
        <p:spPr>
          <a:xfrm>
            <a:off x="3463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5" name="Oval 874"/>
          <p:cNvSpPr/>
          <p:nvPr/>
        </p:nvSpPr>
        <p:spPr>
          <a:xfrm>
            <a:off x="11888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6" name="Oval 875"/>
          <p:cNvSpPr/>
          <p:nvPr/>
        </p:nvSpPr>
        <p:spPr>
          <a:xfrm>
            <a:off x="20314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7" name="Oval 876"/>
          <p:cNvSpPr/>
          <p:nvPr/>
        </p:nvSpPr>
        <p:spPr>
          <a:xfrm>
            <a:off x="28739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8" name="Oval 877"/>
          <p:cNvSpPr/>
          <p:nvPr/>
        </p:nvSpPr>
        <p:spPr>
          <a:xfrm>
            <a:off x="371649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9" name="Oval 878"/>
          <p:cNvSpPr/>
          <p:nvPr/>
        </p:nvSpPr>
        <p:spPr>
          <a:xfrm>
            <a:off x="45590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0" name="Oval 879"/>
          <p:cNvSpPr/>
          <p:nvPr/>
        </p:nvSpPr>
        <p:spPr>
          <a:xfrm>
            <a:off x="54015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1" name="Oval 880"/>
          <p:cNvSpPr/>
          <p:nvPr/>
        </p:nvSpPr>
        <p:spPr>
          <a:xfrm>
            <a:off x="62441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2" name="Oval 881"/>
          <p:cNvSpPr/>
          <p:nvPr/>
        </p:nvSpPr>
        <p:spPr>
          <a:xfrm>
            <a:off x="87717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3" name="Oval 882"/>
          <p:cNvSpPr/>
          <p:nvPr/>
        </p:nvSpPr>
        <p:spPr>
          <a:xfrm>
            <a:off x="792919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4" name="Oval 883"/>
          <p:cNvSpPr/>
          <p:nvPr/>
        </p:nvSpPr>
        <p:spPr>
          <a:xfrm>
            <a:off x="104568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5" name="Oval 884"/>
          <p:cNvSpPr/>
          <p:nvPr/>
        </p:nvSpPr>
        <p:spPr>
          <a:xfrm>
            <a:off x="96142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6" name="Oval 885"/>
          <p:cNvSpPr/>
          <p:nvPr/>
        </p:nvSpPr>
        <p:spPr>
          <a:xfrm>
            <a:off x="112993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7" name="Teardrop 3"/>
          <p:cNvSpPr/>
          <p:nvPr/>
        </p:nvSpPr>
        <p:spPr>
          <a:xfrm rot="5400000" flipH="1" flipV="1">
            <a:off x="663614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8" name="Teardrop 3"/>
          <p:cNvSpPr/>
          <p:nvPr/>
        </p:nvSpPr>
        <p:spPr>
          <a:xfrm rot="5400000" flipH="1" flipV="1">
            <a:off x="22905" y="4316257"/>
            <a:ext cx="232840" cy="278649"/>
          </a:xfrm>
          <a:custGeom>
            <a:avLst/>
            <a:gdLst/>
            <a:ahLst/>
            <a:cxnLst/>
            <a:rect l="l" t="t" r="r" b="b"/>
            <a:pathLst>
              <a:path w="232840" h="278649">
                <a:moveTo>
                  <a:pt x="232840" y="8776"/>
                </a:moveTo>
                <a:cubicBezTo>
                  <a:pt x="232449" y="34030"/>
                  <a:pt x="222519" y="59101"/>
                  <a:pt x="203250" y="78369"/>
                </a:cubicBezTo>
                <a:cubicBezTo>
                  <a:pt x="190082" y="91537"/>
                  <a:pt x="174206" y="100343"/>
                  <a:pt x="157326" y="104416"/>
                </a:cubicBezTo>
                <a:cubicBezTo>
                  <a:pt x="166417" y="119205"/>
                  <a:pt x="171406" y="136643"/>
                  <a:pt x="171406" y="155247"/>
                </a:cubicBezTo>
                <a:cubicBezTo>
                  <a:pt x="171406" y="182497"/>
                  <a:pt x="160701" y="207247"/>
                  <a:pt x="143120" y="225380"/>
                </a:cubicBezTo>
                <a:cubicBezTo>
                  <a:pt x="124986" y="242961"/>
                  <a:pt x="100237" y="253667"/>
                  <a:pt x="72986" y="253667"/>
                </a:cubicBezTo>
                <a:cubicBezTo>
                  <a:pt x="54383" y="253667"/>
                  <a:pt x="36945" y="248677"/>
                  <a:pt x="22156" y="239586"/>
                </a:cubicBezTo>
                <a:lnTo>
                  <a:pt x="0" y="278649"/>
                </a:lnTo>
                <a:lnTo>
                  <a:pt x="0" y="260595"/>
                </a:lnTo>
                <a:cubicBezTo>
                  <a:pt x="5973" y="252057"/>
                  <a:pt x="9654" y="242433"/>
                  <a:pt x="11467" y="232488"/>
                </a:cubicBezTo>
                <a:lnTo>
                  <a:pt x="0" y="218900"/>
                </a:lnTo>
                <a:lnTo>
                  <a:pt x="0" y="201603"/>
                </a:lnTo>
                <a:cubicBezTo>
                  <a:pt x="14950" y="226291"/>
                  <a:pt x="42305" y="241857"/>
                  <a:pt x="73296" y="241857"/>
                </a:cubicBezTo>
                <a:cubicBezTo>
                  <a:pt x="97207" y="241857"/>
                  <a:pt x="118953" y="232592"/>
                  <a:pt x="134965" y="217271"/>
                </a:cubicBezTo>
                <a:lnTo>
                  <a:pt x="0" y="82306"/>
                </a:lnTo>
                <a:lnTo>
                  <a:pt x="0" y="82216"/>
                </a:lnTo>
                <a:lnTo>
                  <a:pt x="135010" y="217225"/>
                </a:lnTo>
                <a:cubicBezTo>
                  <a:pt x="150331" y="201213"/>
                  <a:pt x="159597" y="179467"/>
                  <a:pt x="159597" y="155556"/>
                </a:cubicBezTo>
                <a:cubicBezTo>
                  <a:pt x="159597" y="105538"/>
                  <a:pt x="119048" y="64989"/>
                  <a:pt x="69030" y="64989"/>
                </a:cubicBezTo>
                <a:cubicBezTo>
                  <a:pt x="49952" y="65355"/>
                  <a:pt x="25806" y="60121"/>
                  <a:pt x="12948" y="46961"/>
                </a:cubicBezTo>
                <a:lnTo>
                  <a:pt x="0" y="66032"/>
                </a:lnTo>
                <a:lnTo>
                  <a:pt x="0" y="46474"/>
                </a:lnTo>
                <a:cubicBezTo>
                  <a:pt x="9193" y="32573"/>
                  <a:pt x="11853" y="16060"/>
                  <a:pt x="9334" y="0"/>
                </a:cubicBezTo>
                <a:lnTo>
                  <a:pt x="17529" y="0"/>
                </a:lnTo>
                <a:cubicBezTo>
                  <a:pt x="21671" y="11094"/>
                  <a:pt x="20740" y="22668"/>
                  <a:pt x="17673" y="33790"/>
                </a:cubicBezTo>
                <a:cubicBezTo>
                  <a:pt x="27631" y="50142"/>
                  <a:pt x="43609" y="53932"/>
                  <a:pt x="69593" y="53433"/>
                </a:cubicBezTo>
                <a:cubicBezTo>
                  <a:pt x="102600" y="53434"/>
                  <a:pt x="131938" y="69140"/>
                  <a:pt x="150227" y="93727"/>
                </a:cubicBezTo>
                <a:cubicBezTo>
                  <a:pt x="166735" y="90718"/>
                  <a:pt x="182357" y="82561"/>
                  <a:pt x="195118" y="69800"/>
                </a:cubicBezTo>
                <a:cubicBezTo>
                  <a:pt x="212026" y="52893"/>
                  <a:pt x="220851" y="30964"/>
                  <a:pt x="221339" y="8808"/>
                </a:cubicBezTo>
                <a:lnTo>
                  <a:pt x="136174" y="8808"/>
                </a:lnTo>
                <a:lnTo>
                  <a:pt x="136173" y="8744"/>
                </a:lnTo>
                <a:lnTo>
                  <a:pt x="221340" y="8744"/>
                </a:lnTo>
                <a:lnTo>
                  <a:pt x="219467" y="0"/>
                </a:lnTo>
                <a:lnTo>
                  <a:pt x="231012" y="0"/>
                </a:lnTo>
                <a:cubicBezTo>
                  <a:pt x="232616" y="2826"/>
                  <a:pt x="232794" y="5800"/>
                  <a:pt x="232840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9" name="Teardrop 3"/>
          <p:cNvSpPr/>
          <p:nvPr/>
        </p:nvSpPr>
        <p:spPr>
          <a:xfrm rot="5400000" flipH="1" flipV="1">
            <a:off x="158090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3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5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0" name="Teardrop 3"/>
          <p:cNvSpPr/>
          <p:nvPr/>
        </p:nvSpPr>
        <p:spPr>
          <a:xfrm rot="5400000" flipH="1" flipV="1">
            <a:off x="242344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1" name="Teardrop 3"/>
          <p:cNvSpPr/>
          <p:nvPr/>
        </p:nvSpPr>
        <p:spPr>
          <a:xfrm rot="5400000" flipH="1" flipV="1">
            <a:off x="326598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2" name="Teardrop 3"/>
          <p:cNvSpPr/>
          <p:nvPr/>
        </p:nvSpPr>
        <p:spPr>
          <a:xfrm rot="5400000" flipH="1" flipV="1">
            <a:off x="410852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6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3" name="Teardrop 3"/>
          <p:cNvSpPr/>
          <p:nvPr/>
        </p:nvSpPr>
        <p:spPr>
          <a:xfrm rot="5400000" flipH="1" flipV="1">
            <a:off x="495106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4" name="Teardrop 3"/>
          <p:cNvSpPr/>
          <p:nvPr/>
        </p:nvSpPr>
        <p:spPr>
          <a:xfrm rot="5400000" flipH="1" flipV="1">
            <a:off x="579360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5" name="Teardrop 3"/>
          <p:cNvSpPr/>
          <p:nvPr/>
        </p:nvSpPr>
        <p:spPr>
          <a:xfrm rot="5400000" flipH="1" flipV="1">
            <a:off x="832122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6" name="Teardrop 3"/>
          <p:cNvSpPr/>
          <p:nvPr/>
        </p:nvSpPr>
        <p:spPr>
          <a:xfrm rot="5400000" flipH="1" flipV="1">
            <a:off x="747868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6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7" name="Teardrop 3"/>
          <p:cNvSpPr/>
          <p:nvPr/>
        </p:nvSpPr>
        <p:spPr>
          <a:xfrm rot="5400000" flipH="1" flipV="1">
            <a:off x="1000630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8" name="Teardrop 3"/>
          <p:cNvSpPr/>
          <p:nvPr/>
        </p:nvSpPr>
        <p:spPr>
          <a:xfrm rot="5400000" flipH="1" flipV="1">
            <a:off x="916376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7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6"/>
                  <a:pt x="5972" y="26608"/>
                  <a:pt x="0" y="18073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9" name="Teardrop 3"/>
          <p:cNvSpPr/>
          <p:nvPr/>
        </p:nvSpPr>
        <p:spPr>
          <a:xfrm rot="5400000" flipH="1" flipV="1">
            <a:off x="11691380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0" name="Teardrop 3"/>
          <p:cNvSpPr/>
          <p:nvPr/>
        </p:nvSpPr>
        <p:spPr>
          <a:xfrm rot="5400000" flipH="1" flipV="1">
            <a:off x="1084884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6"/>
                  <a:pt x="5972" y="26608"/>
                  <a:pt x="0" y="18073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1" name="Teardrop 3"/>
          <p:cNvSpPr/>
          <p:nvPr/>
        </p:nvSpPr>
        <p:spPr>
          <a:xfrm rot="5400000" flipH="1" flipV="1">
            <a:off x="733383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3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8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2" name="Oval 1651"/>
          <p:cNvSpPr/>
          <p:nvPr/>
        </p:nvSpPr>
        <p:spPr>
          <a:xfrm>
            <a:off x="812619" y="4561319"/>
            <a:ext cx="11030995" cy="10682"/>
          </a:xfrm>
          <a:custGeom>
            <a:avLst/>
            <a:gdLst/>
            <a:ahLst/>
            <a:cxnLst/>
            <a:rect l="l" t="t" r="r" b="b"/>
            <a:pathLst>
              <a:path w="11030995" h="10682">
                <a:moveTo>
                  <a:pt x="10992007" y="0"/>
                </a:moveTo>
                <a:cubicBezTo>
                  <a:pt x="11006265" y="0"/>
                  <a:pt x="11019702" y="3516"/>
                  <a:pt x="11030995" y="10682"/>
                </a:cubicBezTo>
                <a:lnTo>
                  <a:pt x="10953019" y="10682"/>
                </a:lnTo>
                <a:cubicBezTo>
                  <a:pt x="10964312" y="3516"/>
                  <a:pt x="10977749" y="0"/>
                  <a:pt x="10992007" y="0"/>
                </a:cubicBezTo>
                <a:close/>
                <a:moveTo>
                  <a:pt x="10149468" y="0"/>
                </a:moveTo>
                <a:cubicBezTo>
                  <a:pt x="10163726" y="0"/>
                  <a:pt x="10177163" y="3516"/>
                  <a:pt x="10188456" y="10682"/>
                </a:cubicBezTo>
                <a:lnTo>
                  <a:pt x="10110480" y="10682"/>
                </a:lnTo>
                <a:cubicBezTo>
                  <a:pt x="10121773" y="3516"/>
                  <a:pt x="10135210" y="0"/>
                  <a:pt x="10149468" y="0"/>
                </a:cubicBezTo>
                <a:close/>
                <a:moveTo>
                  <a:pt x="9306928" y="0"/>
                </a:moveTo>
                <a:cubicBezTo>
                  <a:pt x="9321186" y="0"/>
                  <a:pt x="9334623" y="3516"/>
                  <a:pt x="9345916" y="10682"/>
                </a:cubicBezTo>
                <a:lnTo>
                  <a:pt x="9267940" y="10682"/>
                </a:lnTo>
                <a:cubicBezTo>
                  <a:pt x="9279233" y="3516"/>
                  <a:pt x="9292670" y="0"/>
                  <a:pt x="9306928" y="0"/>
                </a:cubicBezTo>
                <a:close/>
                <a:moveTo>
                  <a:pt x="8464388" y="0"/>
                </a:moveTo>
                <a:cubicBezTo>
                  <a:pt x="8478646" y="0"/>
                  <a:pt x="8492083" y="3516"/>
                  <a:pt x="8503376" y="10682"/>
                </a:cubicBezTo>
                <a:lnTo>
                  <a:pt x="8425400" y="10682"/>
                </a:lnTo>
                <a:cubicBezTo>
                  <a:pt x="8436693" y="3516"/>
                  <a:pt x="8450130" y="0"/>
                  <a:pt x="8464388" y="0"/>
                </a:cubicBezTo>
                <a:close/>
                <a:moveTo>
                  <a:pt x="7621848" y="0"/>
                </a:moveTo>
                <a:cubicBezTo>
                  <a:pt x="7636106" y="0"/>
                  <a:pt x="7649543" y="3516"/>
                  <a:pt x="7660836" y="10682"/>
                </a:cubicBezTo>
                <a:lnTo>
                  <a:pt x="7582860" y="10682"/>
                </a:lnTo>
                <a:cubicBezTo>
                  <a:pt x="7594153" y="3516"/>
                  <a:pt x="7607590" y="0"/>
                  <a:pt x="7621848" y="0"/>
                </a:cubicBezTo>
                <a:close/>
                <a:moveTo>
                  <a:pt x="6779308" y="0"/>
                </a:moveTo>
                <a:cubicBezTo>
                  <a:pt x="6793566" y="0"/>
                  <a:pt x="6807003" y="3516"/>
                  <a:pt x="6818296" y="10682"/>
                </a:cubicBezTo>
                <a:lnTo>
                  <a:pt x="6740320" y="10682"/>
                </a:lnTo>
                <a:cubicBezTo>
                  <a:pt x="6751613" y="3516"/>
                  <a:pt x="6765050" y="0"/>
                  <a:pt x="6779308" y="0"/>
                </a:cubicBezTo>
                <a:close/>
                <a:moveTo>
                  <a:pt x="5936768" y="0"/>
                </a:moveTo>
                <a:cubicBezTo>
                  <a:pt x="5951026" y="0"/>
                  <a:pt x="5964463" y="3516"/>
                  <a:pt x="5975757" y="10682"/>
                </a:cubicBezTo>
                <a:lnTo>
                  <a:pt x="5897780" y="10682"/>
                </a:lnTo>
                <a:cubicBezTo>
                  <a:pt x="5909073" y="3516"/>
                  <a:pt x="5922510" y="0"/>
                  <a:pt x="5936768" y="0"/>
                </a:cubicBezTo>
                <a:close/>
                <a:moveTo>
                  <a:pt x="5094228" y="0"/>
                </a:moveTo>
                <a:cubicBezTo>
                  <a:pt x="5108486" y="0"/>
                  <a:pt x="5121923" y="3516"/>
                  <a:pt x="5133217" y="10682"/>
                </a:cubicBezTo>
                <a:lnTo>
                  <a:pt x="5055240" y="10682"/>
                </a:lnTo>
                <a:cubicBezTo>
                  <a:pt x="5066533" y="3516"/>
                  <a:pt x="5079970" y="0"/>
                  <a:pt x="5094228" y="0"/>
                </a:cubicBezTo>
                <a:close/>
                <a:moveTo>
                  <a:pt x="4251688" y="0"/>
                </a:moveTo>
                <a:cubicBezTo>
                  <a:pt x="4265946" y="0"/>
                  <a:pt x="4279383" y="3516"/>
                  <a:pt x="4290676" y="10682"/>
                </a:cubicBezTo>
                <a:lnTo>
                  <a:pt x="4212700" y="10682"/>
                </a:lnTo>
                <a:cubicBezTo>
                  <a:pt x="4223993" y="3516"/>
                  <a:pt x="4237430" y="0"/>
                  <a:pt x="4251688" y="0"/>
                </a:cubicBezTo>
                <a:close/>
                <a:moveTo>
                  <a:pt x="3409148" y="0"/>
                </a:moveTo>
                <a:cubicBezTo>
                  <a:pt x="3423406" y="0"/>
                  <a:pt x="3436843" y="3516"/>
                  <a:pt x="3448136" y="10682"/>
                </a:cubicBezTo>
                <a:lnTo>
                  <a:pt x="3370160" y="10682"/>
                </a:lnTo>
                <a:cubicBezTo>
                  <a:pt x="3381453" y="3516"/>
                  <a:pt x="3394890" y="0"/>
                  <a:pt x="3409148" y="0"/>
                </a:cubicBezTo>
                <a:close/>
                <a:moveTo>
                  <a:pt x="2566608" y="0"/>
                </a:moveTo>
                <a:cubicBezTo>
                  <a:pt x="2580866" y="0"/>
                  <a:pt x="2594303" y="3516"/>
                  <a:pt x="2605596" y="10682"/>
                </a:cubicBezTo>
                <a:lnTo>
                  <a:pt x="2527620" y="10682"/>
                </a:lnTo>
                <a:cubicBezTo>
                  <a:pt x="2538913" y="3516"/>
                  <a:pt x="2552350" y="0"/>
                  <a:pt x="2566608" y="0"/>
                </a:cubicBezTo>
                <a:close/>
                <a:moveTo>
                  <a:pt x="1724068" y="0"/>
                </a:moveTo>
                <a:cubicBezTo>
                  <a:pt x="1738326" y="0"/>
                  <a:pt x="1751763" y="3516"/>
                  <a:pt x="1763056" y="10682"/>
                </a:cubicBezTo>
                <a:lnTo>
                  <a:pt x="1685080" y="10682"/>
                </a:lnTo>
                <a:cubicBezTo>
                  <a:pt x="1696373" y="3516"/>
                  <a:pt x="1709810" y="0"/>
                  <a:pt x="1724068" y="0"/>
                </a:cubicBezTo>
                <a:close/>
                <a:moveTo>
                  <a:pt x="881528" y="0"/>
                </a:moveTo>
                <a:cubicBezTo>
                  <a:pt x="895786" y="0"/>
                  <a:pt x="909223" y="3516"/>
                  <a:pt x="920516" y="10682"/>
                </a:cubicBezTo>
                <a:lnTo>
                  <a:pt x="842540" y="10682"/>
                </a:lnTo>
                <a:cubicBezTo>
                  <a:pt x="853833" y="3516"/>
                  <a:pt x="867270" y="0"/>
                  <a:pt x="881528" y="0"/>
                </a:cubicBezTo>
                <a:close/>
                <a:moveTo>
                  <a:pt x="38988" y="0"/>
                </a:moveTo>
                <a:cubicBezTo>
                  <a:pt x="53246" y="0"/>
                  <a:pt x="66683" y="3516"/>
                  <a:pt x="77976" y="10682"/>
                </a:cubicBezTo>
                <a:lnTo>
                  <a:pt x="0" y="10682"/>
                </a:lnTo>
                <a:cubicBezTo>
                  <a:pt x="11293" y="3516"/>
                  <a:pt x="24730" y="0"/>
                  <a:pt x="3898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3" name="Oval 902"/>
          <p:cNvSpPr/>
          <p:nvPr/>
        </p:nvSpPr>
        <p:spPr>
          <a:xfrm>
            <a:off x="71204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4" name="Oval 903"/>
          <p:cNvSpPr/>
          <p:nvPr/>
        </p:nvSpPr>
        <p:spPr>
          <a:xfrm>
            <a:off x="3774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5" name="Oval 904"/>
          <p:cNvSpPr/>
          <p:nvPr/>
        </p:nvSpPr>
        <p:spPr>
          <a:xfrm>
            <a:off x="12203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6" name="Oval 905"/>
          <p:cNvSpPr/>
          <p:nvPr/>
        </p:nvSpPr>
        <p:spPr>
          <a:xfrm>
            <a:off x="20632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7" name="Oval 906"/>
          <p:cNvSpPr/>
          <p:nvPr/>
        </p:nvSpPr>
        <p:spPr>
          <a:xfrm>
            <a:off x="29060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8" name="Oval 907"/>
          <p:cNvSpPr/>
          <p:nvPr/>
        </p:nvSpPr>
        <p:spPr>
          <a:xfrm>
            <a:off x="374897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9" name="Oval 908"/>
          <p:cNvSpPr/>
          <p:nvPr/>
        </p:nvSpPr>
        <p:spPr>
          <a:xfrm>
            <a:off x="45918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0" name="Oval 909"/>
          <p:cNvSpPr/>
          <p:nvPr/>
        </p:nvSpPr>
        <p:spPr>
          <a:xfrm>
            <a:off x="54347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1" name="Oval 910"/>
          <p:cNvSpPr/>
          <p:nvPr/>
        </p:nvSpPr>
        <p:spPr>
          <a:xfrm>
            <a:off x="62776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2" name="Oval 911"/>
          <p:cNvSpPr/>
          <p:nvPr/>
        </p:nvSpPr>
        <p:spPr>
          <a:xfrm>
            <a:off x="88062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3" name="Oval 912"/>
          <p:cNvSpPr/>
          <p:nvPr/>
        </p:nvSpPr>
        <p:spPr>
          <a:xfrm>
            <a:off x="796337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4" name="Oval 913"/>
          <p:cNvSpPr/>
          <p:nvPr/>
        </p:nvSpPr>
        <p:spPr>
          <a:xfrm>
            <a:off x="104920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5" name="Oval 914"/>
          <p:cNvSpPr/>
          <p:nvPr/>
        </p:nvSpPr>
        <p:spPr>
          <a:xfrm>
            <a:off x="96491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6" name="Oval 915"/>
          <p:cNvSpPr/>
          <p:nvPr/>
        </p:nvSpPr>
        <p:spPr>
          <a:xfrm>
            <a:off x="113348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7" name="Oval 916"/>
          <p:cNvSpPr/>
          <p:nvPr/>
        </p:nvSpPr>
        <p:spPr>
          <a:xfrm>
            <a:off x="71204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8" name="Oval 917"/>
          <p:cNvSpPr/>
          <p:nvPr/>
        </p:nvSpPr>
        <p:spPr>
          <a:xfrm>
            <a:off x="3774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9" name="Oval 918"/>
          <p:cNvSpPr/>
          <p:nvPr/>
        </p:nvSpPr>
        <p:spPr>
          <a:xfrm>
            <a:off x="12203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0" name="Oval 919"/>
          <p:cNvSpPr/>
          <p:nvPr/>
        </p:nvSpPr>
        <p:spPr>
          <a:xfrm>
            <a:off x="20632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1" name="Oval 920"/>
          <p:cNvSpPr/>
          <p:nvPr/>
        </p:nvSpPr>
        <p:spPr>
          <a:xfrm>
            <a:off x="29060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2" name="Oval 921"/>
          <p:cNvSpPr/>
          <p:nvPr/>
        </p:nvSpPr>
        <p:spPr>
          <a:xfrm>
            <a:off x="374897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3" name="Oval 922"/>
          <p:cNvSpPr/>
          <p:nvPr/>
        </p:nvSpPr>
        <p:spPr>
          <a:xfrm>
            <a:off x="45918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4" name="Oval 923"/>
          <p:cNvSpPr/>
          <p:nvPr/>
        </p:nvSpPr>
        <p:spPr>
          <a:xfrm>
            <a:off x="54347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5" name="Oval 924"/>
          <p:cNvSpPr/>
          <p:nvPr/>
        </p:nvSpPr>
        <p:spPr>
          <a:xfrm>
            <a:off x="62776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6" name="Oval 925"/>
          <p:cNvSpPr/>
          <p:nvPr/>
        </p:nvSpPr>
        <p:spPr>
          <a:xfrm>
            <a:off x="88062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7" name="Oval 926"/>
          <p:cNvSpPr/>
          <p:nvPr/>
        </p:nvSpPr>
        <p:spPr>
          <a:xfrm>
            <a:off x="796337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8" name="Oval 927"/>
          <p:cNvSpPr/>
          <p:nvPr/>
        </p:nvSpPr>
        <p:spPr>
          <a:xfrm>
            <a:off x="104920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9" name="Oval 928"/>
          <p:cNvSpPr/>
          <p:nvPr/>
        </p:nvSpPr>
        <p:spPr>
          <a:xfrm>
            <a:off x="96491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0" name="Oval 929"/>
          <p:cNvSpPr/>
          <p:nvPr/>
        </p:nvSpPr>
        <p:spPr>
          <a:xfrm>
            <a:off x="113348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1" name="Oval 930"/>
          <p:cNvSpPr/>
          <p:nvPr/>
        </p:nvSpPr>
        <p:spPr>
          <a:xfrm>
            <a:off x="71204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2" name="Oval 931"/>
          <p:cNvSpPr/>
          <p:nvPr/>
        </p:nvSpPr>
        <p:spPr>
          <a:xfrm>
            <a:off x="3774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3" name="Oval 932"/>
          <p:cNvSpPr/>
          <p:nvPr/>
        </p:nvSpPr>
        <p:spPr>
          <a:xfrm>
            <a:off x="12203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4" name="Oval 933"/>
          <p:cNvSpPr/>
          <p:nvPr/>
        </p:nvSpPr>
        <p:spPr>
          <a:xfrm>
            <a:off x="20632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5" name="Oval 934"/>
          <p:cNvSpPr/>
          <p:nvPr/>
        </p:nvSpPr>
        <p:spPr>
          <a:xfrm>
            <a:off x="29060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6" name="Oval 935"/>
          <p:cNvSpPr/>
          <p:nvPr/>
        </p:nvSpPr>
        <p:spPr>
          <a:xfrm>
            <a:off x="374897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7" name="Oval 936"/>
          <p:cNvSpPr/>
          <p:nvPr/>
        </p:nvSpPr>
        <p:spPr>
          <a:xfrm>
            <a:off x="45918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8" name="Oval 937"/>
          <p:cNvSpPr/>
          <p:nvPr/>
        </p:nvSpPr>
        <p:spPr>
          <a:xfrm>
            <a:off x="54347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9" name="Oval 938"/>
          <p:cNvSpPr/>
          <p:nvPr/>
        </p:nvSpPr>
        <p:spPr>
          <a:xfrm>
            <a:off x="62776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0" name="Oval 939"/>
          <p:cNvSpPr/>
          <p:nvPr/>
        </p:nvSpPr>
        <p:spPr>
          <a:xfrm>
            <a:off x="88062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1" name="Oval 940"/>
          <p:cNvSpPr/>
          <p:nvPr/>
        </p:nvSpPr>
        <p:spPr>
          <a:xfrm>
            <a:off x="796337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2" name="Oval 941"/>
          <p:cNvSpPr/>
          <p:nvPr/>
        </p:nvSpPr>
        <p:spPr>
          <a:xfrm>
            <a:off x="104920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3" name="Oval 942"/>
          <p:cNvSpPr/>
          <p:nvPr/>
        </p:nvSpPr>
        <p:spPr>
          <a:xfrm>
            <a:off x="96491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4" name="Oval 943"/>
          <p:cNvSpPr/>
          <p:nvPr/>
        </p:nvSpPr>
        <p:spPr>
          <a:xfrm>
            <a:off x="113348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5" name="Oval 944"/>
          <p:cNvSpPr/>
          <p:nvPr/>
        </p:nvSpPr>
        <p:spPr>
          <a:xfrm>
            <a:off x="71204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6" name="Oval 945"/>
          <p:cNvSpPr/>
          <p:nvPr/>
        </p:nvSpPr>
        <p:spPr>
          <a:xfrm>
            <a:off x="3774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7" name="Oval 946"/>
          <p:cNvSpPr/>
          <p:nvPr/>
        </p:nvSpPr>
        <p:spPr>
          <a:xfrm>
            <a:off x="12203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8" name="Oval 947"/>
          <p:cNvSpPr/>
          <p:nvPr/>
        </p:nvSpPr>
        <p:spPr>
          <a:xfrm>
            <a:off x="20632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9" name="Oval 948"/>
          <p:cNvSpPr/>
          <p:nvPr/>
        </p:nvSpPr>
        <p:spPr>
          <a:xfrm>
            <a:off x="29060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0" name="Oval 949"/>
          <p:cNvSpPr/>
          <p:nvPr/>
        </p:nvSpPr>
        <p:spPr>
          <a:xfrm>
            <a:off x="374897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1" name="Oval 950"/>
          <p:cNvSpPr/>
          <p:nvPr/>
        </p:nvSpPr>
        <p:spPr>
          <a:xfrm>
            <a:off x="45918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2" name="Oval 951"/>
          <p:cNvSpPr/>
          <p:nvPr/>
        </p:nvSpPr>
        <p:spPr>
          <a:xfrm>
            <a:off x="54347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3" name="Oval 952"/>
          <p:cNvSpPr/>
          <p:nvPr/>
        </p:nvSpPr>
        <p:spPr>
          <a:xfrm>
            <a:off x="62776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4" name="Oval 953"/>
          <p:cNvSpPr/>
          <p:nvPr/>
        </p:nvSpPr>
        <p:spPr>
          <a:xfrm>
            <a:off x="88062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5" name="Oval 954"/>
          <p:cNvSpPr/>
          <p:nvPr/>
        </p:nvSpPr>
        <p:spPr>
          <a:xfrm>
            <a:off x="796337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6" name="Oval 955"/>
          <p:cNvSpPr/>
          <p:nvPr/>
        </p:nvSpPr>
        <p:spPr>
          <a:xfrm>
            <a:off x="104920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7" name="Oval 956"/>
          <p:cNvSpPr/>
          <p:nvPr/>
        </p:nvSpPr>
        <p:spPr>
          <a:xfrm>
            <a:off x="96491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8" name="Oval 957"/>
          <p:cNvSpPr/>
          <p:nvPr/>
        </p:nvSpPr>
        <p:spPr>
          <a:xfrm>
            <a:off x="113348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9" name="Oval 958"/>
          <p:cNvSpPr/>
          <p:nvPr/>
        </p:nvSpPr>
        <p:spPr>
          <a:xfrm>
            <a:off x="71204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0" name="Oval 959"/>
          <p:cNvSpPr/>
          <p:nvPr/>
        </p:nvSpPr>
        <p:spPr>
          <a:xfrm>
            <a:off x="3774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1" name="Oval 960"/>
          <p:cNvSpPr/>
          <p:nvPr/>
        </p:nvSpPr>
        <p:spPr>
          <a:xfrm>
            <a:off x="12203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2" name="Oval 961"/>
          <p:cNvSpPr/>
          <p:nvPr/>
        </p:nvSpPr>
        <p:spPr>
          <a:xfrm>
            <a:off x="20632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3" name="Oval 962"/>
          <p:cNvSpPr/>
          <p:nvPr/>
        </p:nvSpPr>
        <p:spPr>
          <a:xfrm>
            <a:off x="29060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4" name="Oval 963"/>
          <p:cNvSpPr/>
          <p:nvPr/>
        </p:nvSpPr>
        <p:spPr>
          <a:xfrm>
            <a:off x="374897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5" name="Oval 964"/>
          <p:cNvSpPr/>
          <p:nvPr/>
        </p:nvSpPr>
        <p:spPr>
          <a:xfrm>
            <a:off x="45918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6" name="Oval 965"/>
          <p:cNvSpPr/>
          <p:nvPr/>
        </p:nvSpPr>
        <p:spPr>
          <a:xfrm>
            <a:off x="54347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7" name="Oval 966"/>
          <p:cNvSpPr/>
          <p:nvPr/>
        </p:nvSpPr>
        <p:spPr>
          <a:xfrm>
            <a:off x="62776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8" name="Oval 967"/>
          <p:cNvSpPr/>
          <p:nvPr/>
        </p:nvSpPr>
        <p:spPr>
          <a:xfrm>
            <a:off x="88062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9" name="Oval 968"/>
          <p:cNvSpPr/>
          <p:nvPr/>
        </p:nvSpPr>
        <p:spPr>
          <a:xfrm>
            <a:off x="796337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70" name="Oval 969"/>
          <p:cNvSpPr/>
          <p:nvPr/>
        </p:nvSpPr>
        <p:spPr>
          <a:xfrm>
            <a:off x="104920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71" name="Oval 970"/>
          <p:cNvSpPr/>
          <p:nvPr/>
        </p:nvSpPr>
        <p:spPr>
          <a:xfrm>
            <a:off x="96491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72" name="Oval 971"/>
          <p:cNvSpPr/>
          <p:nvPr/>
        </p:nvSpPr>
        <p:spPr>
          <a:xfrm>
            <a:off x="113348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tIns="45720" rIns="91440" bIns="4572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8269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383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3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7/31/2019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838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7/31/2019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478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7/31/2019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786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154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3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3616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B61BEF0D-F0BB-DE4B-95CE-6DB70DBA9567}" type="datetimeFigureOut">
              <a:rPr lang="en-US" smtClean="0"/>
              <a:pPr/>
              <a:t>7/31/2019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n 7">
            <a:extLst>
              <a:ext uri="{FF2B5EF4-FFF2-40B4-BE49-F238E27FC236}">
                <a16:creationId xmlns:a16="http://schemas.microsoft.com/office/drawing/2014/main" id="{732E245C-0ABD-45F9-9555-749B46D231F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71805" y="57292"/>
            <a:ext cx="1146283" cy="49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15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3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sv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diagramLayout" Target="../diagrams/layout8.xml"/><Relationship Id="rId7" Type="http://schemas.openxmlformats.org/officeDocument/2006/relationships/image" Target="../media/image41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diagramLayout" Target="../diagrams/layout10.xml"/><Relationship Id="rId7" Type="http://schemas.openxmlformats.org/officeDocument/2006/relationships/image" Target="../media/image44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48.jpeg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7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svg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54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hyperlink" Target="https://commons.wikimedia.org/wiki/File:CDC-Gathany-Aedes-albopictus-1.jpg" TargetMode="External"/><Relationship Id="rId3" Type="http://schemas.openxmlformats.org/officeDocument/2006/relationships/hyperlink" Target="http://unifashio.blogspot.co.uk/2011/08/cm-punk-tattoo-wallpapers-six-time.html" TargetMode="External"/><Relationship Id="rId7" Type="http://schemas.openxmlformats.org/officeDocument/2006/relationships/hyperlink" Target="http://ve.globedia.com/por-que-la-prostitucion-no-es-un-trabajo" TargetMode="External"/><Relationship Id="rId12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11" Type="http://schemas.openxmlformats.org/officeDocument/2006/relationships/hyperlink" Target="http://www.teinteresasaber.com/2013/03/historia-sobre-el-origen-de-las-carceles.html" TargetMode="External"/><Relationship Id="rId5" Type="http://schemas.openxmlformats.org/officeDocument/2006/relationships/hyperlink" Target="http://www.horasdavida.org.br/index.php/internacao-compulsoria-nota-publica-do-cremesp-aos-medicos-psiquiatras/" TargetMode="External"/><Relationship Id="rId10" Type="http://schemas.openxmlformats.org/officeDocument/2006/relationships/image" Target="../media/image60.jpeg"/><Relationship Id="rId4" Type="http://schemas.openxmlformats.org/officeDocument/2006/relationships/image" Target="../media/image57.png"/><Relationship Id="rId9" Type="http://schemas.openxmlformats.org/officeDocument/2006/relationships/hyperlink" Target="http://de.wikipedia.org/wiki/Datei:Jacklyn_Tongue_by_Tommy_T_Body_piercing.jpg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id="{62AE8E50-35D4-4D5A-A4BB-168CBB027DA2}"/>
              </a:ext>
              <a:ext uri="{C183D7F6-B498-43B3-948B-1728B52AA6E4}">
                <adec:decorative xmlns:adec="http://schemas.microsoft.com/office/drawing/2017/decorative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B94D87A0-BA55-4A8B-9FD6-6109543D2BD4}"/>
              </a:ext>
              <a:ext uri="{C183D7F6-B498-43B3-948B-1728B52AA6E4}">
                <adec:decorative xmlns:adec="http://schemas.microsoft.com/office/drawing/2017/decorative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7946" y="620720"/>
            <a:ext cx="3366054" cy="5571069"/>
          </a:xfrm>
          <a:prstGeom prst="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0" ty="0" sx="75000" sy="75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1B26E892-1320-40AA-9CA1-246721C18768}"/>
              </a:ext>
              <a:ext uri="{C183D7F6-B498-43B3-948B-1728B52AA6E4}">
                <adec:decorative xmlns:adec="http://schemas.microsoft.com/office/drawing/2017/decorative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8592" y="620720"/>
            <a:ext cx="7323231" cy="559316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7326FEB-AD80-44FB-B642-1F5031CB1A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61946" y="1105351"/>
            <a:ext cx="6305245" cy="3023981"/>
          </a:xfrm>
        </p:spPr>
        <p:txBody>
          <a:bodyPr anchor="b">
            <a:noAutofit/>
          </a:bodyPr>
          <a:lstStyle/>
          <a:p>
            <a:r>
              <a:rPr lang="bg-BG" sz="3200" b="1" dirty="0" smtClean="0">
                <a:solidFill>
                  <a:schemeClr val="bg1"/>
                </a:solidFill>
              </a:rPr>
              <a:t>ПОДХОДИ ЗА КОМУНИКАЦИЯ С БЛИЗКИ НА ПАЦИЕНТ В МОЗЪЧНА СМЪРТ</a:t>
            </a:r>
            <a:r>
              <a:rPr lang="en-US" sz="3100" b="1" dirty="0" smtClean="0">
                <a:solidFill>
                  <a:schemeClr val="bg1"/>
                </a:solidFill>
              </a:rPr>
              <a:t>:</a:t>
            </a:r>
            <a:r>
              <a:rPr sz="3100" dirty="0">
                <a:solidFill>
                  <a:schemeClr val="bg1"/>
                </a:solidFill>
              </a:rPr>
              <a:t/>
            </a:r>
            <a:br>
              <a:rPr sz="3100" dirty="0">
                <a:solidFill>
                  <a:schemeClr val="bg1"/>
                </a:solidFill>
              </a:rPr>
            </a:br>
            <a:r>
              <a:rPr lang="bg-BG" sz="3200" b="1" i="1" dirty="0" smtClean="0">
                <a:solidFill>
                  <a:schemeClr val="bg1"/>
                </a:solidFill>
              </a:rPr>
              <a:t>ЗАЩО НЯКЪДЕ Е ВЪЗМОЖНО, А НА ДРУГИ МЕСТА НЕ Е</a:t>
            </a:r>
            <a:r>
              <a:rPr sz="3100" i="1" dirty="0"/>
              <a:t/>
            </a:r>
            <a:br>
              <a:rPr sz="3100" i="1" dirty="0"/>
            </a:br>
            <a:r>
              <a:rPr sz="3100" dirty="0"/>
              <a:t/>
            </a:r>
            <a:br>
              <a:rPr sz="3100" dirty="0"/>
            </a:br>
            <a:r>
              <a:rPr lang="bg-BG" sz="3200" b="1" dirty="0" smtClean="0">
                <a:solidFill>
                  <a:schemeClr val="bg1"/>
                </a:solidFill>
              </a:rPr>
              <a:t>УМЕНИЯ ЗА ЕФЕКТИВНО УБЕЖДАВАНЕ</a:t>
            </a:r>
            <a:endParaRPr lang="es-ES" sz="3100" dirty="0">
              <a:solidFill>
                <a:schemeClr val="bg1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014F9B5-0243-4A9F-9030-29AB4A4E86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13224" y="4297556"/>
            <a:ext cx="6353968" cy="1433391"/>
          </a:xfrm>
        </p:spPr>
        <p:txBody>
          <a:bodyPr anchor="t">
            <a:normAutofit fontScale="92500" lnSpcReduction="10000"/>
          </a:bodyPr>
          <a:lstStyle/>
          <a:p>
            <a:pPr algn="r"/>
            <a:r>
              <a:rPr lang="bg-BG" dirty="0" smtClean="0">
                <a:solidFill>
                  <a:srgbClr val="FFFFFF"/>
                </a:solidFill>
              </a:rPr>
              <a:t>д-р </a:t>
            </a:r>
            <a:r>
              <a:rPr lang="en-US" dirty="0" err="1" smtClean="0">
                <a:solidFill>
                  <a:srgbClr val="FFFFFF"/>
                </a:solidFill>
              </a:rPr>
              <a:t>Клоуи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Балесте Делпиер, </a:t>
            </a:r>
            <a:endParaRPr lang="bg-BG" dirty="0">
              <a:solidFill>
                <a:srgbClr val="FFFFFF"/>
              </a:solidFill>
            </a:endParaRPr>
          </a:p>
          <a:p>
            <a:pPr algn="r"/>
            <a:r>
              <a:rPr lang="en-US" dirty="0" err="1" smtClean="0">
                <a:solidFill>
                  <a:srgbClr val="FFFFFF"/>
                </a:solidFill>
              </a:rPr>
              <a:t>магистър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bg-BG" dirty="0" smtClean="0">
                <a:solidFill>
                  <a:srgbClr val="FFFFFF"/>
                </a:solidFill>
              </a:rPr>
              <a:t>„К</a:t>
            </a:r>
            <a:r>
              <a:rPr lang="en-US" dirty="0" err="1" smtClean="0">
                <a:solidFill>
                  <a:srgbClr val="FFFFFF"/>
                </a:solidFill>
              </a:rPr>
              <a:t>оординация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на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bg-BG" dirty="0" smtClean="0">
                <a:solidFill>
                  <a:srgbClr val="FFFFFF"/>
                </a:solidFill>
              </a:rPr>
              <a:t>донорството“</a:t>
            </a:r>
            <a:endParaRPr lang="en-US" dirty="0">
              <a:solidFill>
                <a:srgbClr val="FFFFFF"/>
              </a:solidFill>
            </a:endParaRPr>
          </a:p>
          <a:p>
            <a:pPr algn="r"/>
            <a:r>
              <a:rPr lang="en-US" dirty="0">
                <a:solidFill>
                  <a:srgbClr val="FFFFFF"/>
                </a:solidFill>
              </a:rPr>
              <a:t>доцент към Факултета по хирургия, Университета на Барселона</a:t>
            </a:r>
          </a:p>
          <a:p>
            <a:pPr algn="r"/>
            <a:r>
              <a:rPr lang="en-US" dirty="0">
                <a:solidFill>
                  <a:srgbClr val="FFFFFF"/>
                </a:solidFill>
              </a:rPr>
              <a:t>директор по Международно развитие, </a:t>
            </a:r>
            <a:endParaRPr lang="bg-BG" dirty="0" smtClean="0">
              <a:solidFill>
                <a:srgbClr val="FFFFFF"/>
              </a:solidFill>
            </a:endParaRPr>
          </a:p>
          <a:p>
            <a:pPr algn="r"/>
            <a:r>
              <a:rPr lang="en-US" dirty="0" err="1" smtClean="0">
                <a:solidFill>
                  <a:srgbClr val="FFFFFF"/>
                </a:solidFill>
              </a:rPr>
              <a:t>Фондация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“Институт по донорство и трансплантация”(DTI) </a:t>
            </a:r>
          </a:p>
        </p:txBody>
      </p:sp>
      <p:cxnSp>
        <p:nvCxnSpPr>
          <p:cNvPr id="19" name="Straight Connector 13">
            <a:extLst>
              <a:ext uri="{FF2B5EF4-FFF2-40B4-BE49-F238E27FC236}">
                <a16:creationId xmlns:a16="http://schemas.microsoft.com/office/drawing/2014/main" id="{C9A1F79C-E4D1-4AAE-BA11-3A09005252E3}"/>
              </a:ext>
              <a:ext uri="{C183D7F6-B498-43B3-948B-1728B52AA6E4}">
                <adec:decorative xmlns:adec="http://schemas.microsoft.com/office/drawing/2017/decorative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42932" y="4214336"/>
            <a:ext cx="5120640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3192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B5BC3C03-D652-4495-8D2F-8E21ED36DA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9091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AB702554-1CEE-4299-9C19-116C966211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878173"/>
              </p:ext>
            </p:extLst>
          </p:nvPr>
        </p:nvGraphicFramePr>
        <p:xfrm>
          <a:off x="0" y="0"/>
          <a:ext cx="7392144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97199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95A570-8D87-4437-9C9C-E63220A60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7" y="585216"/>
            <a:ext cx="10019693" cy="1499616"/>
          </a:xfrm>
        </p:spPr>
        <p:txBody>
          <a:bodyPr>
            <a:noAutofit/>
          </a:bodyPr>
          <a:lstStyle/>
          <a:p>
            <a:r>
              <a:rPr lang="bg-BG" sz="4000" dirty="0" smtClean="0">
                <a:latin typeface="Arial" pitchFamily="34" charset="0"/>
                <a:cs typeface="Arial" pitchFamily="34" charset="0"/>
              </a:rPr>
              <a:t>ПРОЦЕНТ НА </a:t>
            </a:r>
            <a:r>
              <a:rPr sz="4000" dirty="0" err="1" smtClean="0">
                <a:latin typeface="Arial" pitchFamily="34" charset="0"/>
                <a:cs typeface="Arial" pitchFamily="34" charset="0"/>
              </a:rPr>
              <a:t>отказ</a:t>
            </a:r>
            <a:r>
              <a:rPr lang="bg-BG" sz="4000" dirty="0" smtClean="0">
                <a:latin typeface="Arial" pitchFamily="34" charset="0"/>
                <a:cs typeface="Arial" pitchFamily="34" charset="0"/>
              </a:rPr>
              <a:t>И</a:t>
            </a:r>
            <a:r>
              <a:rPr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bg-BG" sz="4000" dirty="0" smtClean="0">
                <a:latin typeface="Arial" pitchFamily="34" charset="0"/>
                <a:cs typeface="Arial" pitchFamily="34" charset="0"/>
              </a:rPr>
              <a:t>ОТ БЛИЗКИ </a:t>
            </a:r>
            <a:r>
              <a:rPr sz="400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sz="4000" dirty="0" err="1" smtClean="0">
                <a:latin typeface="Arial" pitchFamily="34" charset="0"/>
                <a:cs typeface="Arial" pitchFamily="34" charset="0"/>
              </a:rPr>
              <a:t>Испания</a:t>
            </a:r>
            <a:r>
              <a:rPr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bg-BG" sz="4000" dirty="0" smtClean="0">
                <a:latin typeface="Arial" pitchFamily="34" charset="0"/>
                <a:cs typeface="Arial" pitchFamily="34" charset="0"/>
              </a:rPr>
              <a:t>през </a:t>
            </a:r>
            <a:r>
              <a:rPr sz="4000" dirty="0" smtClean="0">
                <a:latin typeface="Arial" pitchFamily="34" charset="0"/>
                <a:cs typeface="Arial" pitchFamily="34" charset="0"/>
              </a:rPr>
              <a:t>2018 г.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0E745FC-B745-4541-96EA-492FF012D8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5" t="31804" r="29525" b="9402"/>
          <a:stretch/>
        </p:blipFill>
        <p:spPr>
          <a:xfrm>
            <a:off x="1851716" y="2215661"/>
            <a:ext cx="8064896" cy="44800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07066" y="6300606"/>
            <a:ext cx="5918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bg-BG" dirty="0" smtClean="0"/>
              <a:t>Източник: Национална организация по трансплантации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186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2503FE-B3C4-46F3-85C1-6A7532D91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err="1">
                <a:solidFill>
                  <a:srgbClr val="FFFFFF"/>
                </a:solidFill>
              </a:rPr>
              <a:t>Фондация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“</a:t>
            </a:r>
            <a:r>
              <a:rPr lang="en-US" dirty="0" err="1">
                <a:solidFill>
                  <a:schemeClr val="tx1"/>
                </a:solidFill>
              </a:rPr>
              <a:t>Институт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по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донорство</a:t>
            </a:r>
            <a:r>
              <a:rPr lang="en-US" dirty="0">
                <a:solidFill>
                  <a:schemeClr val="tx1"/>
                </a:solidFill>
              </a:rPr>
              <a:t> и </a:t>
            </a:r>
            <a:r>
              <a:rPr lang="en-US" dirty="0" err="1">
                <a:solidFill>
                  <a:schemeClr val="tx1"/>
                </a:solidFill>
              </a:rPr>
              <a:t>трансплантация</a:t>
            </a:r>
            <a:r>
              <a:rPr lang="en-US" dirty="0">
                <a:solidFill>
                  <a:schemeClr val="tx1"/>
                </a:solidFill>
              </a:rPr>
              <a:t>” (DTI)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C4A6E5-F091-4A96-8B14-A78281B49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 lnSpcReduction="10000"/>
          </a:bodyPr>
          <a:lstStyle/>
          <a:p>
            <a:pPr>
              <a:defRPr/>
            </a:pPr>
            <a:r>
              <a:rPr lang="en-US" sz="1500" b="1" dirty="0" err="1"/>
              <a:t>Образователни</a:t>
            </a:r>
            <a:r>
              <a:rPr lang="en-US" sz="1500" b="1" dirty="0"/>
              <a:t> </a:t>
            </a:r>
            <a:r>
              <a:rPr lang="en-US" sz="1500" b="1" dirty="0" err="1"/>
              <a:t>проекти</a:t>
            </a:r>
            <a:r>
              <a:rPr lang="en-US" sz="1500" b="1" dirty="0"/>
              <a:t> </a:t>
            </a:r>
            <a:r>
              <a:rPr lang="en-US" sz="1500" b="1" dirty="0" smtClean="0"/>
              <a:t>(</a:t>
            </a:r>
            <a:r>
              <a:rPr lang="bg-BG" sz="1500" b="1" dirty="0" smtClean="0"/>
              <a:t>Координация на донорството</a:t>
            </a:r>
            <a:r>
              <a:rPr lang="en-US" sz="1500" b="1" dirty="0" smtClean="0"/>
              <a:t>):</a:t>
            </a:r>
            <a:endParaRPr lang="en-US" sz="1500" b="1" dirty="0"/>
          </a:p>
          <a:p>
            <a:pPr lvl="1">
              <a:defRPr/>
            </a:pPr>
            <a:r>
              <a:rPr lang="bg-BG" sz="1500" dirty="0" smtClean="0">
                <a:latin typeface="Arial" pitchFamily="34" charset="0"/>
                <a:cs typeface="Arial" pitchFamily="34" charset="0"/>
              </a:rPr>
              <a:t>Присъствени </a:t>
            </a:r>
            <a:r>
              <a:rPr lang="en-US" sz="1500" dirty="0" err="1" smtClean="0">
                <a:latin typeface="Arial" pitchFamily="34" charset="0"/>
                <a:cs typeface="Arial" pitchFamily="34" charset="0"/>
              </a:rPr>
              <a:t>занятия</a:t>
            </a:r>
            <a:endParaRPr lang="en-US" sz="1500" dirty="0">
              <a:latin typeface="Arial" pitchFamily="34" charset="0"/>
              <a:cs typeface="Arial" pitchFamily="34" charset="0"/>
            </a:endParaRPr>
          </a:p>
          <a:p>
            <a:pPr lvl="1">
              <a:defRPr/>
            </a:pPr>
            <a:r>
              <a:rPr lang="en-US" sz="1500" dirty="0" err="1">
                <a:latin typeface="Arial" pitchFamily="34" charset="0"/>
                <a:cs typeface="Arial" pitchFamily="34" charset="0"/>
              </a:rPr>
              <a:t>Онлайн</a:t>
            </a:r>
            <a:r>
              <a:rPr lang="en-US" sz="1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latin typeface="Arial" pitchFamily="34" charset="0"/>
                <a:cs typeface="Arial" pitchFamily="34" charset="0"/>
              </a:rPr>
              <a:t>обучение</a:t>
            </a:r>
            <a:endParaRPr lang="en-US" sz="1500" dirty="0">
              <a:latin typeface="Arial" pitchFamily="34" charset="0"/>
              <a:cs typeface="Arial" pitchFamily="34" charset="0"/>
            </a:endParaRPr>
          </a:p>
          <a:p>
            <a:pPr lvl="1">
              <a:defRPr/>
            </a:pPr>
            <a:r>
              <a:rPr lang="en-US" sz="1500" dirty="0" err="1">
                <a:latin typeface="Arial" pitchFamily="34" charset="0"/>
                <a:cs typeface="Arial" pitchFamily="34" charset="0"/>
              </a:rPr>
              <a:t>Смесено</a:t>
            </a:r>
            <a:r>
              <a:rPr lang="en-US" sz="1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latin typeface="Arial" pitchFamily="34" charset="0"/>
                <a:cs typeface="Arial" pitchFamily="34" charset="0"/>
              </a:rPr>
              <a:t>обучение</a:t>
            </a:r>
            <a:r>
              <a:rPr lang="en-US" sz="1500" dirty="0">
                <a:latin typeface="Arial" pitchFamily="34" charset="0"/>
                <a:cs typeface="Arial" pitchFamily="34" charset="0"/>
              </a:rPr>
              <a:t> </a:t>
            </a:r>
          </a:p>
          <a:p>
            <a:pPr lvl="1">
              <a:defRPr/>
            </a:pPr>
            <a:r>
              <a:rPr lang="en-US" sz="1500" dirty="0" err="1">
                <a:latin typeface="Arial" pitchFamily="34" charset="0"/>
                <a:cs typeface="Arial" pitchFamily="34" charset="0"/>
              </a:rPr>
              <a:t>Магистърски</a:t>
            </a:r>
            <a:r>
              <a:rPr lang="en-US" sz="1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latin typeface="Arial" pitchFamily="34" charset="0"/>
                <a:cs typeface="Arial" pitchFamily="34" charset="0"/>
              </a:rPr>
              <a:t>програми</a:t>
            </a:r>
            <a:endParaRPr lang="en-US" sz="15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bg-BG" sz="1500" b="1" dirty="0"/>
          </a:p>
          <a:p>
            <a:pPr>
              <a:defRPr/>
            </a:pPr>
            <a:r>
              <a:rPr lang="en-US" sz="1500" b="1" dirty="0" err="1">
                <a:latin typeface="Arial" pitchFamily="34" charset="0"/>
                <a:cs typeface="Arial" pitchFamily="34" charset="0"/>
              </a:rPr>
              <a:t>Международни</a:t>
            </a:r>
            <a:r>
              <a:rPr lang="en-US" sz="15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500" b="1" dirty="0" err="1">
                <a:latin typeface="Arial" pitchFamily="34" charset="0"/>
                <a:cs typeface="Arial" pitchFamily="34" charset="0"/>
              </a:rPr>
              <a:t>проекти</a:t>
            </a:r>
            <a:r>
              <a:rPr lang="en-US" sz="1500" dirty="0">
                <a:latin typeface="Arial" pitchFamily="34" charset="0"/>
                <a:cs typeface="Arial" pitchFamily="34" charset="0"/>
              </a:rPr>
              <a:t>: </a:t>
            </a:r>
          </a:p>
          <a:p>
            <a:pPr lvl="1">
              <a:defRPr/>
            </a:pPr>
            <a:r>
              <a:rPr lang="en-US" sz="1500" dirty="0" err="1">
                <a:latin typeface="Arial" pitchFamily="34" charset="0"/>
                <a:cs typeface="Arial" pitchFamily="34" charset="0"/>
              </a:rPr>
              <a:t>Донорство</a:t>
            </a:r>
            <a:r>
              <a:rPr lang="en-US" sz="1500" dirty="0">
                <a:latin typeface="Arial" pitchFamily="34" charset="0"/>
                <a:cs typeface="Arial" pitchFamily="34" charset="0"/>
              </a:rPr>
              <a:t> и </a:t>
            </a:r>
            <a:r>
              <a:rPr lang="en-US" sz="1500" dirty="0" err="1">
                <a:latin typeface="Arial" pitchFamily="34" charset="0"/>
                <a:cs typeface="Arial" pitchFamily="34" charset="0"/>
              </a:rPr>
              <a:t>трансплантация</a:t>
            </a:r>
            <a:r>
              <a:rPr lang="en-US" sz="1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latin typeface="Arial" pitchFamily="34" charset="0"/>
                <a:cs typeface="Arial" pitchFamily="34" charset="0"/>
              </a:rPr>
              <a:t>на</a:t>
            </a:r>
            <a:r>
              <a:rPr lang="en-US" sz="1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latin typeface="Arial" pitchFamily="34" charset="0"/>
                <a:cs typeface="Arial" pitchFamily="34" charset="0"/>
              </a:rPr>
              <a:t>органи</a:t>
            </a:r>
            <a:r>
              <a:rPr lang="en-US" sz="1500" dirty="0">
                <a:latin typeface="Arial" pitchFamily="34" charset="0"/>
                <a:cs typeface="Arial" pitchFamily="34" charset="0"/>
              </a:rPr>
              <a:t> и </a:t>
            </a:r>
            <a:r>
              <a:rPr lang="en-US" sz="1500" dirty="0" err="1">
                <a:latin typeface="Arial" pitchFamily="34" charset="0"/>
                <a:cs typeface="Arial" pitchFamily="34" charset="0"/>
              </a:rPr>
              <a:t>тъкани</a:t>
            </a:r>
            <a:endParaRPr lang="en-US" sz="1500" dirty="0">
              <a:latin typeface="Arial" pitchFamily="34" charset="0"/>
              <a:cs typeface="Arial" pitchFamily="34" charset="0"/>
            </a:endParaRPr>
          </a:p>
          <a:p>
            <a:pPr lvl="1">
              <a:defRPr/>
            </a:pPr>
            <a:r>
              <a:rPr lang="en-US" sz="1500" dirty="0" err="1">
                <a:latin typeface="Arial" pitchFamily="34" charset="0"/>
                <a:cs typeface="Arial" pitchFamily="34" charset="0"/>
              </a:rPr>
              <a:t>Проектиране</a:t>
            </a:r>
            <a:r>
              <a:rPr lang="en-US" sz="1500" dirty="0">
                <a:latin typeface="Arial" pitchFamily="34" charset="0"/>
                <a:cs typeface="Arial" pitchFamily="34" charset="0"/>
              </a:rPr>
              <a:t> и </a:t>
            </a:r>
            <a:r>
              <a:rPr lang="en-US" sz="1500" dirty="0" err="1">
                <a:latin typeface="Arial" pitchFamily="34" charset="0"/>
                <a:cs typeface="Arial" pitchFamily="34" charset="0"/>
              </a:rPr>
              <a:t>развитие</a:t>
            </a:r>
            <a:r>
              <a:rPr lang="en-US" sz="1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latin typeface="Arial" pitchFamily="34" charset="0"/>
                <a:cs typeface="Arial" pitchFamily="34" charset="0"/>
              </a:rPr>
              <a:t>на</a:t>
            </a:r>
            <a:r>
              <a:rPr lang="en-US" sz="1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 smtClean="0">
                <a:latin typeface="Arial" pitchFamily="34" charset="0"/>
                <a:cs typeface="Arial" pitchFamily="34" charset="0"/>
              </a:rPr>
              <a:t>тъканн</a:t>
            </a:r>
            <a:r>
              <a:rPr lang="bg-BG" sz="1500" dirty="0" smtClean="0">
                <a:latin typeface="Arial" pitchFamily="34" charset="0"/>
                <a:cs typeface="Arial" pitchFamily="34" charset="0"/>
              </a:rPr>
              <a:t>и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 smtClean="0">
                <a:latin typeface="Arial" pitchFamily="34" charset="0"/>
                <a:cs typeface="Arial" pitchFamily="34" charset="0"/>
              </a:rPr>
              <a:t>банк</a:t>
            </a:r>
            <a:r>
              <a:rPr lang="bg-BG" sz="1500" dirty="0" smtClean="0">
                <a:latin typeface="Arial" pitchFamily="34" charset="0"/>
                <a:cs typeface="Arial" pitchFamily="34" charset="0"/>
              </a:rPr>
              <a:t>и</a:t>
            </a:r>
            <a:endParaRPr lang="en-US" sz="1500" dirty="0">
              <a:latin typeface="Arial" pitchFamily="34" charset="0"/>
              <a:cs typeface="Arial" pitchFamily="34" charset="0"/>
            </a:endParaRPr>
          </a:p>
          <a:p>
            <a:pPr lvl="1">
              <a:defRPr/>
            </a:pPr>
            <a:r>
              <a:rPr lang="en-US" sz="1500" dirty="0" err="1">
                <a:latin typeface="Arial" pitchFamily="34" charset="0"/>
                <a:cs typeface="Arial" pitchFamily="34" charset="0"/>
              </a:rPr>
              <a:t>Европейски</a:t>
            </a:r>
            <a:r>
              <a:rPr lang="en-US" sz="1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latin typeface="Arial" pitchFamily="34" charset="0"/>
                <a:cs typeface="Arial" pitchFamily="34" charset="0"/>
              </a:rPr>
              <a:t>проекти</a:t>
            </a:r>
            <a:endParaRPr lang="en-US" sz="1500" dirty="0">
              <a:latin typeface="Arial" pitchFamily="34" charset="0"/>
              <a:cs typeface="Arial" pitchFamily="34" charset="0"/>
            </a:endParaRPr>
          </a:p>
          <a:p>
            <a:pPr marL="344487" lvl="1">
              <a:defRPr/>
            </a:pPr>
            <a:endParaRPr lang="bg-BG" sz="15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1500" b="1" dirty="0" err="1">
                <a:latin typeface="Arial" pitchFamily="34" charset="0"/>
                <a:cs typeface="Arial" pitchFamily="34" charset="0"/>
              </a:rPr>
              <a:t>Регистри</a:t>
            </a:r>
            <a:endParaRPr lang="en-US" sz="1500" b="1" dirty="0">
              <a:latin typeface="Arial" pitchFamily="34" charset="0"/>
              <a:cs typeface="Arial" pitchFamily="34" charset="0"/>
            </a:endParaRPr>
          </a:p>
          <a:p>
            <a:pPr lvl="1">
              <a:defRPr/>
            </a:pPr>
            <a:r>
              <a:rPr lang="en-US" sz="1500" dirty="0" err="1">
                <a:latin typeface="Arial" pitchFamily="34" charset="0"/>
                <a:cs typeface="Arial" pitchFamily="34" charset="0"/>
              </a:rPr>
              <a:t>Международен</a:t>
            </a:r>
            <a:r>
              <a:rPr lang="en-US" sz="1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latin typeface="Arial" pitchFamily="34" charset="0"/>
                <a:cs typeface="Arial" pitchFamily="34" charset="0"/>
              </a:rPr>
              <a:t>регистър</a:t>
            </a:r>
            <a:r>
              <a:rPr lang="en-US" sz="1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latin typeface="Arial" pitchFamily="34" charset="0"/>
                <a:cs typeface="Arial" pitchFamily="34" charset="0"/>
              </a:rPr>
              <a:t>по</a:t>
            </a:r>
            <a:r>
              <a:rPr lang="en-US" sz="1500" dirty="0">
                <a:latin typeface="Arial" pitchFamily="34" charset="0"/>
                <a:cs typeface="Arial" pitchFamily="34" charset="0"/>
              </a:rPr>
              <a:t> органно </a:t>
            </a:r>
            <a:r>
              <a:rPr lang="en-US" sz="1500" dirty="0" err="1">
                <a:latin typeface="Arial" pitchFamily="34" charset="0"/>
                <a:cs typeface="Arial" pitchFamily="34" charset="0"/>
              </a:rPr>
              <a:t>донорство</a:t>
            </a:r>
            <a:r>
              <a:rPr lang="en-US" sz="1500" dirty="0">
                <a:latin typeface="Arial" pitchFamily="34" charset="0"/>
                <a:cs typeface="Arial" pitchFamily="34" charset="0"/>
              </a:rPr>
              <a:t> и </a:t>
            </a:r>
            <a:r>
              <a:rPr lang="en-US" sz="1500" dirty="0" err="1">
                <a:latin typeface="Arial" pitchFamily="34" charset="0"/>
                <a:cs typeface="Arial" pitchFamily="34" charset="0"/>
              </a:rPr>
              <a:t>трансплантация</a:t>
            </a:r>
            <a:r>
              <a:rPr lang="en-US" sz="1500" dirty="0">
                <a:latin typeface="Arial" pitchFamily="34" charset="0"/>
                <a:cs typeface="Arial" pitchFamily="34" charset="0"/>
              </a:rPr>
              <a:t> (</a:t>
            </a:r>
            <a:r>
              <a:rPr lang="en-US" sz="1500" dirty="0" err="1">
                <a:latin typeface="Arial" pitchFamily="34" charset="0"/>
                <a:cs typeface="Arial" pitchFamily="34" charset="0"/>
              </a:rPr>
              <a:t>IRODaT</a:t>
            </a:r>
            <a:r>
              <a:rPr lang="en-US" sz="1500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5" name="Picture 12" descr="http://3.bp.blogspot.com/-EauZk0Ls7wc/TyNBRSmVo4I/AAAAAAAAAOk/3MIWCJlGQu4/s400/843.jpg">
            <a:extLst>
              <a:ext uri="{FF2B5EF4-FFF2-40B4-BE49-F238E27FC236}">
                <a16:creationId xmlns:a16="http://schemas.microsoft.com/office/drawing/2014/main" id="{35F6C3B2-DB72-4C8F-973D-C36083FA3D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20" r="1" b="5141"/>
          <a:stretch/>
        </p:blipFill>
        <p:spPr bwMode="auto">
          <a:xfrm>
            <a:off x="327547" y="321733"/>
            <a:ext cx="7058306" cy="410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65064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reeform 7">
            <a:extLst>
              <a:ext uri="{FF2B5EF4-FFF2-40B4-BE49-F238E27FC236}">
                <a16:creationId xmlns:a16="http://schemas.microsoft.com/office/drawing/2014/main" id="{C9B567B0-FDD4-41EE-A28D-F5323FC7DB60}"/>
              </a:ext>
            </a:extLst>
          </p:cNvPr>
          <p:cNvSpPr>
            <a:spLocks/>
          </p:cNvSpPr>
          <p:nvPr/>
        </p:nvSpPr>
        <p:spPr bwMode="auto">
          <a:xfrm>
            <a:off x="3343275" y="4344989"/>
            <a:ext cx="1430338" cy="1844675"/>
          </a:xfrm>
          <a:custGeom>
            <a:avLst/>
            <a:gdLst>
              <a:gd name="T0" fmla="*/ 2147483646 w 1014"/>
              <a:gd name="T1" fmla="*/ 2147483646 h 1162"/>
              <a:gd name="T2" fmla="*/ 2147483646 w 1014"/>
              <a:gd name="T3" fmla="*/ 2147483646 h 1162"/>
              <a:gd name="T4" fmla="*/ 2147483646 w 1014"/>
              <a:gd name="T5" fmla="*/ 2147483646 h 1162"/>
              <a:gd name="T6" fmla="*/ 2147483646 w 1014"/>
              <a:gd name="T7" fmla="*/ 2147483646 h 1162"/>
              <a:gd name="T8" fmla="*/ 2147483646 w 1014"/>
              <a:gd name="T9" fmla="*/ 2147483646 h 1162"/>
              <a:gd name="T10" fmla="*/ 2147483646 w 1014"/>
              <a:gd name="T11" fmla="*/ 2147483646 h 1162"/>
              <a:gd name="T12" fmla="*/ 2147483646 w 1014"/>
              <a:gd name="T13" fmla="*/ 2147483646 h 1162"/>
              <a:gd name="T14" fmla="*/ 2147483646 w 1014"/>
              <a:gd name="T15" fmla="*/ 2147483646 h 1162"/>
              <a:gd name="T16" fmla="*/ 2147483646 w 1014"/>
              <a:gd name="T17" fmla="*/ 2147483646 h 1162"/>
              <a:gd name="T18" fmla="*/ 2147483646 w 1014"/>
              <a:gd name="T19" fmla="*/ 2147483646 h 1162"/>
              <a:gd name="T20" fmla="*/ 2147483646 w 1014"/>
              <a:gd name="T21" fmla="*/ 2147483646 h 1162"/>
              <a:gd name="T22" fmla="*/ 2147483646 w 1014"/>
              <a:gd name="T23" fmla="*/ 2147483646 h 1162"/>
              <a:gd name="T24" fmla="*/ 2147483646 w 1014"/>
              <a:gd name="T25" fmla="*/ 2147483646 h 1162"/>
              <a:gd name="T26" fmla="*/ 2147483646 w 1014"/>
              <a:gd name="T27" fmla="*/ 2147483646 h 1162"/>
              <a:gd name="T28" fmla="*/ 2147483646 w 1014"/>
              <a:gd name="T29" fmla="*/ 2147483646 h 1162"/>
              <a:gd name="T30" fmla="*/ 2147483646 w 1014"/>
              <a:gd name="T31" fmla="*/ 2147483646 h 1162"/>
              <a:gd name="T32" fmla="*/ 2147483646 w 1014"/>
              <a:gd name="T33" fmla="*/ 2147483646 h 1162"/>
              <a:gd name="T34" fmla="*/ 2147483646 w 1014"/>
              <a:gd name="T35" fmla="*/ 2147483646 h 1162"/>
              <a:gd name="T36" fmla="*/ 2147483646 w 1014"/>
              <a:gd name="T37" fmla="*/ 2147483646 h 1162"/>
              <a:gd name="T38" fmla="*/ 2147483646 w 1014"/>
              <a:gd name="T39" fmla="*/ 2147483646 h 1162"/>
              <a:gd name="T40" fmla="*/ 2147483646 w 1014"/>
              <a:gd name="T41" fmla="*/ 2147483646 h 1162"/>
              <a:gd name="T42" fmla="*/ 2147483646 w 1014"/>
              <a:gd name="T43" fmla="*/ 2147483646 h 1162"/>
              <a:gd name="T44" fmla="*/ 2147483646 w 1014"/>
              <a:gd name="T45" fmla="*/ 2147483646 h 1162"/>
              <a:gd name="T46" fmla="*/ 2147483646 w 1014"/>
              <a:gd name="T47" fmla="*/ 2147483646 h 1162"/>
              <a:gd name="T48" fmla="*/ 2147483646 w 1014"/>
              <a:gd name="T49" fmla="*/ 2147483646 h 1162"/>
              <a:gd name="T50" fmla="*/ 2147483646 w 1014"/>
              <a:gd name="T51" fmla="*/ 2147483646 h 1162"/>
              <a:gd name="T52" fmla="*/ 2147483646 w 1014"/>
              <a:gd name="T53" fmla="*/ 2147483646 h 1162"/>
              <a:gd name="T54" fmla="*/ 2147483646 w 1014"/>
              <a:gd name="T55" fmla="*/ 2147483646 h 1162"/>
              <a:gd name="T56" fmla="*/ 2147483646 w 1014"/>
              <a:gd name="T57" fmla="*/ 2147483646 h 1162"/>
              <a:gd name="T58" fmla="*/ 2147483646 w 1014"/>
              <a:gd name="T59" fmla="*/ 0 h 1162"/>
              <a:gd name="T60" fmla="*/ 2147483646 w 1014"/>
              <a:gd name="T61" fmla="*/ 2147483646 h 1162"/>
              <a:gd name="T62" fmla="*/ 2147483646 w 1014"/>
              <a:gd name="T63" fmla="*/ 2147483646 h 1162"/>
              <a:gd name="T64" fmla="*/ 2147483646 w 1014"/>
              <a:gd name="T65" fmla="*/ 2147483646 h 1162"/>
              <a:gd name="T66" fmla="*/ 2147483646 w 1014"/>
              <a:gd name="T67" fmla="*/ 2147483646 h 1162"/>
              <a:gd name="T68" fmla="*/ 2147483646 w 1014"/>
              <a:gd name="T69" fmla="*/ 2147483646 h 1162"/>
              <a:gd name="T70" fmla="*/ 2147483646 w 1014"/>
              <a:gd name="T71" fmla="*/ 2147483646 h 1162"/>
              <a:gd name="T72" fmla="*/ 2147483646 w 1014"/>
              <a:gd name="T73" fmla="*/ 2147483646 h 1162"/>
              <a:gd name="T74" fmla="*/ 2147483646 w 1014"/>
              <a:gd name="T75" fmla="*/ 2147483646 h 1162"/>
              <a:gd name="T76" fmla="*/ 2147483646 w 1014"/>
              <a:gd name="T77" fmla="*/ 2147483646 h 1162"/>
              <a:gd name="T78" fmla="*/ 2147483646 w 1014"/>
              <a:gd name="T79" fmla="*/ 2147483646 h 1162"/>
              <a:gd name="T80" fmla="*/ 2147483646 w 1014"/>
              <a:gd name="T81" fmla="*/ 2147483646 h 1162"/>
              <a:gd name="T82" fmla="*/ 2147483646 w 1014"/>
              <a:gd name="T83" fmla="*/ 2147483646 h 1162"/>
              <a:gd name="T84" fmla="*/ 2147483646 w 1014"/>
              <a:gd name="T85" fmla="*/ 2147483646 h 1162"/>
              <a:gd name="T86" fmla="*/ 2147483646 w 1014"/>
              <a:gd name="T87" fmla="*/ 2147483646 h 1162"/>
              <a:gd name="T88" fmla="*/ 2147483646 w 1014"/>
              <a:gd name="T89" fmla="*/ 2147483646 h 1162"/>
              <a:gd name="T90" fmla="*/ 2147483646 w 1014"/>
              <a:gd name="T91" fmla="*/ 2147483646 h 1162"/>
              <a:gd name="T92" fmla="*/ 2147483646 w 1014"/>
              <a:gd name="T93" fmla="*/ 2147483646 h 1162"/>
              <a:gd name="T94" fmla="*/ 2147483646 w 1014"/>
              <a:gd name="T95" fmla="*/ 2147483646 h 1162"/>
              <a:gd name="T96" fmla="*/ 2147483646 w 1014"/>
              <a:gd name="T97" fmla="*/ 2147483646 h 1162"/>
              <a:gd name="T98" fmla="*/ 2147483646 w 1014"/>
              <a:gd name="T99" fmla="*/ 2147483646 h 1162"/>
              <a:gd name="T100" fmla="*/ 2147483646 w 1014"/>
              <a:gd name="T101" fmla="*/ 2147483646 h 1162"/>
              <a:gd name="T102" fmla="*/ 2147483646 w 1014"/>
              <a:gd name="T103" fmla="*/ 2147483646 h 1162"/>
              <a:gd name="T104" fmla="*/ 2147483646 w 1014"/>
              <a:gd name="T105" fmla="*/ 2147483646 h 1162"/>
              <a:gd name="T106" fmla="*/ 2147483646 w 1014"/>
              <a:gd name="T107" fmla="*/ 2147483646 h 1162"/>
              <a:gd name="T108" fmla="*/ 2147483646 w 1014"/>
              <a:gd name="T109" fmla="*/ 2147483646 h 1162"/>
              <a:gd name="T110" fmla="*/ 2147483646 w 1014"/>
              <a:gd name="T111" fmla="*/ 2147483646 h 1162"/>
              <a:gd name="T112" fmla="*/ 2147483646 w 1014"/>
              <a:gd name="T113" fmla="*/ 2147483646 h 1162"/>
              <a:gd name="T114" fmla="*/ 2147483646 w 1014"/>
              <a:gd name="T115" fmla="*/ 2147483646 h 1162"/>
              <a:gd name="T116" fmla="*/ 2147483646 w 1014"/>
              <a:gd name="T117" fmla="*/ 2147483646 h 1162"/>
              <a:gd name="T118" fmla="*/ 2147483646 w 1014"/>
              <a:gd name="T119" fmla="*/ 2147483646 h 1162"/>
              <a:gd name="T120" fmla="*/ 2147483646 w 1014"/>
              <a:gd name="T121" fmla="*/ 2147483646 h 1162"/>
              <a:gd name="T122" fmla="*/ 2147483646 w 1014"/>
              <a:gd name="T123" fmla="*/ 2147483646 h 1162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014"/>
              <a:gd name="T187" fmla="*/ 0 h 1162"/>
              <a:gd name="T188" fmla="*/ 1014 w 1014"/>
              <a:gd name="T189" fmla="*/ 1162 h 1162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014" h="1162">
                <a:moveTo>
                  <a:pt x="946" y="1158"/>
                </a:moveTo>
                <a:lnTo>
                  <a:pt x="966" y="1161"/>
                </a:lnTo>
                <a:lnTo>
                  <a:pt x="1013" y="988"/>
                </a:lnTo>
                <a:lnTo>
                  <a:pt x="992" y="983"/>
                </a:lnTo>
                <a:lnTo>
                  <a:pt x="976" y="980"/>
                </a:lnTo>
                <a:lnTo>
                  <a:pt x="962" y="977"/>
                </a:lnTo>
                <a:lnTo>
                  <a:pt x="942" y="972"/>
                </a:lnTo>
                <a:lnTo>
                  <a:pt x="924" y="969"/>
                </a:lnTo>
                <a:lnTo>
                  <a:pt x="907" y="964"/>
                </a:lnTo>
                <a:lnTo>
                  <a:pt x="892" y="959"/>
                </a:lnTo>
                <a:lnTo>
                  <a:pt x="873" y="953"/>
                </a:lnTo>
                <a:lnTo>
                  <a:pt x="859" y="949"/>
                </a:lnTo>
                <a:lnTo>
                  <a:pt x="841" y="942"/>
                </a:lnTo>
                <a:lnTo>
                  <a:pt x="823" y="936"/>
                </a:lnTo>
                <a:lnTo>
                  <a:pt x="807" y="929"/>
                </a:lnTo>
                <a:lnTo>
                  <a:pt x="791" y="922"/>
                </a:lnTo>
                <a:lnTo>
                  <a:pt x="778" y="915"/>
                </a:lnTo>
                <a:lnTo>
                  <a:pt x="765" y="910"/>
                </a:lnTo>
                <a:lnTo>
                  <a:pt x="750" y="902"/>
                </a:lnTo>
                <a:lnTo>
                  <a:pt x="735" y="894"/>
                </a:lnTo>
                <a:lnTo>
                  <a:pt x="720" y="886"/>
                </a:lnTo>
                <a:lnTo>
                  <a:pt x="705" y="879"/>
                </a:lnTo>
                <a:lnTo>
                  <a:pt x="694" y="873"/>
                </a:lnTo>
                <a:lnTo>
                  <a:pt x="682" y="866"/>
                </a:lnTo>
                <a:lnTo>
                  <a:pt x="664" y="856"/>
                </a:lnTo>
                <a:lnTo>
                  <a:pt x="649" y="845"/>
                </a:lnTo>
                <a:lnTo>
                  <a:pt x="628" y="831"/>
                </a:lnTo>
                <a:lnTo>
                  <a:pt x="609" y="818"/>
                </a:lnTo>
                <a:lnTo>
                  <a:pt x="589" y="805"/>
                </a:lnTo>
                <a:lnTo>
                  <a:pt x="570" y="791"/>
                </a:lnTo>
                <a:lnTo>
                  <a:pt x="551" y="773"/>
                </a:lnTo>
                <a:lnTo>
                  <a:pt x="536" y="759"/>
                </a:lnTo>
                <a:lnTo>
                  <a:pt x="521" y="745"/>
                </a:lnTo>
                <a:lnTo>
                  <a:pt x="503" y="728"/>
                </a:lnTo>
                <a:lnTo>
                  <a:pt x="485" y="710"/>
                </a:lnTo>
                <a:lnTo>
                  <a:pt x="466" y="690"/>
                </a:lnTo>
                <a:lnTo>
                  <a:pt x="450" y="673"/>
                </a:lnTo>
                <a:lnTo>
                  <a:pt x="434" y="652"/>
                </a:lnTo>
                <a:lnTo>
                  <a:pt x="416" y="630"/>
                </a:lnTo>
                <a:lnTo>
                  <a:pt x="402" y="608"/>
                </a:lnTo>
                <a:lnTo>
                  <a:pt x="387" y="589"/>
                </a:lnTo>
                <a:lnTo>
                  <a:pt x="376" y="569"/>
                </a:lnTo>
                <a:lnTo>
                  <a:pt x="364" y="550"/>
                </a:lnTo>
                <a:lnTo>
                  <a:pt x="351" y="529"/>
                </a:lnTo>
                <a:lnTo>
                  <a:pt x="340" y="509"/>
                </a:lnTo>
                <a:lnTo>
                  <a:pt x="330" y="488"/>
                </a:lnTo>
                <a:lnTo>
                  <a:pt x="318" y="466"/>
                </a:lnTo>
                <a:lnTo>
                  <a:pt x="310" y="446"/>
                </a:lnTo>
                <a:lnTo>
                  <a:pt x="300" y="422"/>
                </a:lnTo>
                <a:lnTo>
                  <a:pt x="290" y="398"/>
                </a:lnTo>
                <a:lnTo>
                  <a:pt x="282" y="373"/>
                </a:lnTo>
                <a:lnTo>
                  <a:pt x="273" y="348"/>
                </a:lnTo>
                <a:lnTo>
                  <a:pt x="265" y="322"/>
                </a:lnTo>
                <a:lnTo>
                  <a:pt x="260" y="298"/>
                </a:lnTo>
                <a:lnTo>
                  <a:pt x="255" y="274"/>
                </a:lnTo>
                <a:lnTo>
                  <a:pt x="250" y="245"/>
                </a:lnTo>
                <a:lnTo>
                  <a:pt x="247" y="221"/>
                </a:lnTo>
                <a:lnTo>
                  <a:pt x="243" y="193"/>
                </a:lnTo>
                <a:lnTo>
                  <a:pt x="307" y="185"/>
                </a:lnTo>
                <a:lnTo>
                  <a:pt x="134" y="0"/>
                </a:lnTo>
                <a:lnTo>
                  <a:pt x="0" y="221"/>
                </a:lnTo>
                <a:lnTo>
                  <a:pt x="61" y="214"/>
                </a:lnTo>
                <a:lnTo>
                  <a:pt x="64" y="246"/>
                </a:lnTo>
                <a:lnTo>
                  <a:pt x="69" y="276"/>
                </a:lnTo>
                <a:lnTo>
                  <a:pt x="75" y="305"/>
                </a:lnTo>
                <a:lnTo>
                  <a:pt x="81" y="332"/>
                </a:lnTo>
                <a:lnTo>
                  <a:pt x="86" y="357"/>
                </a:lnTo>
                <a:lnTo>
                  <a:pt x="93" y="382"/>
                </a:lnTo>
                <a:lnTo>
                  <a:pt x="100" y="408"/>
                </a:lnTo>
                <a:lnTo>
                  <a:pt x="108" y="431"/>
                </a:lnTo>
                <a:lnTo>
                  <a:pt x="116" y="453"/>
                </a:lnTo>
                <a:lnTo>
                  <a:pt x="124" y="478"/>
                </a:lnTo>
                <a:lnTo>
                  <a:pt x="137" y="507"/>
                </a:lnTo>
                <a:lnTo>
                  <a:pt x="146" y="531"/>
                </a:lnTo>
                <a:lnTo>
                  <a:pt x="157" y="553"/>
                </a:lnTo>
                <a:lnTo>
                  <a:pt x="167" y="575"/>
                </a:lnTo>
                <a:lnTo>
                  <a:pt x="181" y="601"/>
                </a:lnTo>
                <a:lnTo>
                  <a:pt x="194" y="625"/>
                </a:lnTo>
                <a:lnTo>
                  <a:pt x="206" y="645"/>
                </a:lnTo>
                <a:lnTo>
                  <a:pt x="220" y="667"/>
                </a:lnTo>
                <a:lnTo>
                  <a:pt x="236" y="691"/>
                </a:lnTo>
                <a:lnTo>
                  <a:pt x="252" y="713"/>
                </a:lnTo>
                <a:lnTo>
                  <a:pt x="267" y="735"/>
                </a:lnTo>
                <a:lnTo>
                  <a:pt x="282" y="754"/>
                </a:lnTo>
                <a:lnTo>
                  <a:pt x="297" y="774"/>
                </a:lnTo>
                <a:lnTo>
                  <a:pt x="313" y="793"/>
                </a:lnTo>
                <a:lnTo>
                  <a:pt x="329" y="810"/>
                </a:lnTo>
                <a:lnTo>
                  <a:pt x="348" y="831"/>
                </a:lnTo>
                <a:lnTo>
                  <a:pt x="365" y="851"/>
                </a:lnTo>
                <a:lnTo>
                  <a:pt x="386" y="868"/>
                </a:lnTo>
                <a:lnTo>
                  <a:pt x="405" y="886"/>
                </a:lnTo>
                <a:lnTo>
                  <a:pt x="422" y="902"/>
                </a:lnTo>
                <a:lnTo>
                  <a:pt x="440" y="917"/>
                </a:lnTo>
                <a:lnTo>
                  <a:pt x="457" y="930"/>
                </a:lnTo>
                <a:lnTo>
                  <a:pt x="478" y="948"/>
                </a:lnTo>
                <a:lnTo>
                  <a:pt x="500" y="962"/>
                </a:lnTo>
                <a:lnTo>
                  <a:pt x="518" y="976"/>
                </a:lnTo>
                <a:lnTo>
                  <a:pt x="539" y="990"/>
                </a:lnTo>
                <a:lnTo>
                  <a:pt x="560" y="1002"/>
                </a:lnTo>
                <a:lnTo>
                  <a:pt x="582" y="1016"/>
                </a:lnTo>
                <a:lnTo>
                  <a:pt x="604" y="1029"/>
                </a:lnTo>
                <a:lnTo>
                  <a:pt x="625" y="1040"/>
                </a:lnTo>
                <a:lnTo>
                  <a:pt x="648" y="1055"/>
                </a:lnTo>
                <a:lnTo>
                  <a:pt x="668" y="1064"/>
                </a:lnTo>
                <a:lnTo>
                  <a:pt x="687" y="1074"/>
                </a:lnTo>
                <a:lnTo>
                  <a:pt x="702" y="1079"/>
                </a:lnTo>
                <a:lnTo>
                  <a:pt x="714" y="1087"/>
                </a:lnTo>
                <a:lnTo>
                  <a:pt x="725" y="1092"/>
                </a:lnTo>
                <a:lnTo>
                  <a:pt x="735" y="1096"/>
                </a:lnTo>
                <a:lnTo>
                  <a:pt x="747" y="1100"/>
                </a:lnTo>
                <a:lnTo>
                  <a:pt x="761" y="1105"/>
                </a:lnTo>
                <a:lnTo>
                  <a:pt x="776" y="1109"/>
                </a:lnTo>
                <a:lnTo>
                  <a:pt x="788" y="1114"/>
                </a:lnTo>
                <a:lnTo>
                  <a:pt x="800" y="1118"/>
                </a:lnTo>
                <a:lnTo>
                  <a:pt x="813" y="1124"/>
                </a:lnTo>
                <a:lnTo>
                  <a:pt x="827" y="1128"/>
                </a:lnTo>
                <a:lnTo>
                  <a:pt x="841" y="1131"/>
                </a:lnTo>
                <a:lnTo>
                  <a:pt x="857" y="1138"/>
                </a:lnTo>
                <a:lnTo>
                  <a:pt x="869" y="1140"/>
                </a:lnTo>
                <a:lnTo>
                  <a:pt x="882" y="1145"/>
                </a:lnTo>
                <a:lnTo>
                  <a:pt x="895" y="1147"/>
                </a:lnTo>
                <a:lnTo>
                  <a:pt x="910" y="1152"/>
                </a:lnTo>
                <a:lnTo>
                  <a:pt x="923" y="1154"/>
                </a:lnTo>
                <a:lnTo>
                  <a:pt x="934" y="1156"/>
                </a:lnTo>
                <a:lnTo>
                  <a:pt x="946" y="1158"/>
                </a:lnTo>
              </a:path>
            </a:pathLst>
          </a:custGeom>
          <a:solidFill>
            <a:srgbClr val="00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699" name="Freeform 8">
            <a:extLst>
              <a:ext uri="{FF2B5EF4-FFF2-40B4-BE49-F238E27FC236}">
                <a16:creationId xmlns:a16="http://schemas.microsoft.com/office/drawing/2014/main" id="{2FDE35E4-67EA-4C7B-8051-8403C9B3BA8E}"/>
              </a:ext>
            </a:extLst>
          </p:cNvPr>
          <p:cNvSpPr>
            <a:spLocks/>
          </p:cNvSpPr>
          <p:nvPr/>
        </p:nvSpPr>
        <p:spPr bwMode="auto">
          <a:xfrm>
            <a:off x="7250113" y="1752600"/>
            <a:ext cx="1371600" cy="1906588"/>
          </a:xfrm>
          <a:custGeom>
            <a:avLst/>
            <a:gdLst>
              <a:gd name="T0" fmla="*/ 2147483646 w 973"/>
              <a:gd name="T1" fmla="*/ 0 h 1201"/>
              <a:gd name="T2" fmla="*/ 2147483646 w 973"/>
              <a:gd name="T3" fmla="*/ 2147483646 h 1201"/>
              <a:gd name="T4" fmla="*/ 2147483646 w 973"/>
              <a:gd name="T5" fmla="*/ 2147483646 h 1201"/>
              <a:gd name="T6" fmla="*/ 2147483646 w 973"/>
              <a:gd name="T7" fmla="*/ 2147483646 h 1201"/>
              <a:gd name="T8" fmla="*/ 2147483646 w 973"/>
              <a:gd name="T9" fmla="*/ 2147483646 h 1201"/>
              <a:gd name="T10" fmla="*/ 2147483646 w 973"/>
              <a:gd name="T11" fmla="*/ 2147483646 h 1201"/>
              <a:gd name="T12" fmla="*/ 2147483646 w 973"/>
              <a:gd name="T13" fmla="*/ 2147483646 h 1201"/>
              <a:gd name="T14" fmla="*/ 2147483646 w 973"/>
              <a:gd name="T15" fmla="*/ 2147483646 h 1201"/>
              <a:gd name="T16" fmla="*/ 2147483646 w 973"/>
              <a:gd name="T17" fmla="*/ 2147483646 h 1201"/>
              <a:gd name="T18" fmla="*/ 2147483646 w 973"/>
              <a:gd name="T19" fmla="*/ 2147483646 h 1201"/>
              <a:gd name="T20" fmla="*/ 2147483646 w 973"/>
              <a:gd name="T21" fmla="*/ 2147483646 h 1201"/>
              <a:gd name="T22" fmla="*/ 2147483646 w 973"/>
              <a:gd name="T23" fmla="*/ 2147483646 h 1201"/>
              <a:gd name="T24" fmla="*/ 2147483646 w 973"/>
              <a:gd name="T25" fmla="*/ 2147483646 h 1201"/>
              <a:gd name="T26" fmla="*/ 2147483646 w 973"/>
              <a:gd name="T27" fmla="*/ 2147483646 h 1201"/>
              <a:gd name="T28" fmla="*/ 2147483646 w 973"/>
              <a:gd name="T29" fmla="*/ 2147483646 h 1201"/>
              <a:gd name="T30" fmla="*/ 2147483646 w 973"/>
              <a:gd name="T31" fmla="*/ 2147483646 h 1201"/>
              <a:gd name="T32" fmla="*/ 2147483646 w 973"/>
              <a:gd name="T33" fmla="*/ 2147483646 h 1201"/>
              <a:gd name="T34" fmla="*/ 2147483646 w 973"/>
              <a:gd name="T35" fmla="*/ 2147483646 h 1201"/>
              <a:gd name="T36" fmla="*/ 2147483646 w 973"/>
              <a:gd name="T37" fmla="*/ 2147483646 h 1201"/>
              <a:gd name="T38" fmla="*/ 2147483646 w 973"/>
              <a:gd name="T39" fmla="*/ 2147483646 h 1201"/>
              <a:gd name="T40" fmla="*/ 2147483646 w 973"/>
              <a:gd name="T41" fmla="*/ 2147483646 h 1201"/>
              <a:gd name="T42" fmla="*/ 2147483646 w 973"/>
              <a:gd name="T43" fmla="*/ 2147483646 h 1201"/>
              <a:gd name="T44" fmla="*/ 2147483646 w 973"/>
              <a:gd name="T45" fmla="*/ 2147483646 h 1201"/>
              <a:gd name="T46" fmla="*/ 2147483646 w 973"/>
              <a:gd name="T47" fmla="*/ 2147483646 h 1201"/>
              <a:gd name="T48" fmla="*/ 2147483646 w 973"/>
              <a:gd name="T49" fmla="*/ 2147483646 h 1201"/>
              <a:gd name="T50" fmla="*/ 2147483646 w 973"/>
              <a:gd name="T51" fmla="*/ 2147483646 h 1201"/>
              <a:gd name="T52" fmla="*/ 2147483646 w 973"/>
              <a:gd name="T53" fmla="*/ 2147483646 h 1201"/>
              <a:gd name="T54" fmla="*/ 2147483646 w 973"/>
              <a:gd name="T55" fmla="*/ 2147483646 h 1201"/>
              <a:gd name="T56" fmla="*/ 2147483646 w 973"/>
              <a:gd name="T57" fmla="*/ 2147483646 h 1201"/>
              <a:gd name="T58" fmla="*/ 2147483646 w 973"/>
              <a:gd name="T59" fmla="*/ 2147483646 h 1201"/>
              <a:gd name="T60" fmla="*/ 2147483646 w 973"/>
              <a:gd name="T61" fmla="*/ 2147483646 h 1201"/>
              <a:gd name="T62" fmla="*/ 2147483646 w 973"/>
              <a:gd name="T63" fmla="*/ 2147483646 h 1201"/>
              <a:gd name="T64" fmla="*/ 2147483646 w 973"/>
              <a:gd name="T65" fmla="*/ 2147483646 h 1201"/>
              <a:gd name="T66" fmla="*/ 2147483646 w 973"/>
              <a:gd name="T67" fmla="*/ 2147483646 h 1201"/>
              <a:gd name="T68" fmla="*/ 2147483646 w 973"/>
              <a:gd name="T69" fmla="*/ 2147483646 h 1201"/>
              <a:gd name="T70" fmla="*/ 2147483646 w 973"/>
              <a:gd name="T71" fmla="*/ 2147483646 h 1201"/>
              <a:gd name="T72" fmla="*/ 2147483646 w 973"/>
              <a:gd name="T73" fmla="*/ 2147483646 h 1201"/>
              <a:gd name="T74" fmla="*/ 2147483646 w 973"/>
              <a:gd name="T75" fmla="*/ 2147483646 h 1201"/>
              <a:gd name="T76" fmla="*/ 2147483646 w 973"/>
              <a:gd name="T77" fmla="*/ 2147483646 h 1201"/>
              <a:gd name="T78" fmla="*/ 2147483646 w 973"/>
              <a:gd name="T79" fmla="*/ 2147483646 h 1201"/>
              <a:gd name="T80" fmla="*/ 2147483646 w 973"/>
              <a:gd name="T81" fmla="*/ 2147483646 h 1201"/>
              <a:gd name="T82" fmla="*/ 2147483646 w 973"/>
              <a:gd name="T83" fmla="*/ 2147483646 h 1201"/>
              <a:gd name="T84" fmla="*/ 2147483646 w 973"/>
              <a:gd name="T85" fmla="*/ 2147483646 h 1201"/>
              <a:gd name="T86" fmla="*/ 2147483646 w 973"/>
              <a:gd name="T87" fmla="*/ 2147483646 h 1201"/>
              <a:gd name="T88" fmla="*/ 2147483646 w 973"/>
              <a:gd name="T89" fmla="*/ 2147483646 h 1201"/>
              <a:gd name="T90" fmla="*/ 2147483646 w 973"/>
              <a:gd name="T91" fmla="*/ 2147483646 h 1201"/>
              <a:gd name="T92" fmla="*/ 2147483646 w 973"/>
              <a:gd name="T93" fmla="*/ 2147483646 h 1201"/>
              <a:gd name="T94" fmla="*/ 2147483646 w 973"/>
              <a:gd name="T95" fmla="*/ 2147483646 h 1201"/>
              <a:gd name="T96" fmla="*/ 2147483646 w 973"/>
              <a:gd name="T97" fmla="*/ 2147483646 h 1201"/>
              <a:gd name="T98" fmla="*/ 2147483646 w 973"/>
              <a:gd name="T99" fmla="*/ 2147483646 h 1201"/>
              <a:gd name="T100" fmla="*/ 2147483646 w 973"/>
              <a:gd name="T101" fmla="*/ 2147483646 h 1201"/>
              <a:gd name="T102" fmla="*/ 2147483646 w 973"/>
              <a:gd name="T103" fmla="*/ 2147483646 h 1201"/>
              <a:gd name="T104" fmla="*/ 2147483646 w 973"/>
              <a:gd name="T105" fmla="*/ 2147483646 h 1201"/>
              <a:gd name="T106" fmla="*/ 2147483646 w 973"/>
              <a:gd name="T107" fmla="*/ 2147483646 h 1201"/>
              <a:gd name="T108" fmla="*/ 2147483646 w 973"/>
              <a:gd name="T109" fmla="*/ 2147483646 h 1201"/>
              <a:gd name="T110" fmla="*/ 2147483646 w 973"/>
              <a:gd name="T111" fmla="*/ 2147483646 h 1201"/>
              <a:gd name="T112" fmla="*/ 2147483646 w 973"/>
              <a:gd name="T113" fmla="*/ 2147483646 h 1201"/>
              <a:gd name="T114" fmla="*/ 2147483646 w 973"/>
              <a:gd name="T115" fmla="*/ 2147483646 h 1201"/>
              <a:gd name="T116" fmla="*/ 2147483646 w 973"/>
              <a:gd name="T117" fmla="*/ 2147483646 h 1201"/>
              <a:gd name="T118" fmla="*/ 2147483646 w 973"/>
              <a:gd name="T119" fmla="*/ 2147483646 h 1201"/>
              <a:gd name="T120" fmla="*/ 2147483646 w 973"/>
              <a:gd name="T121" fmla="*/ 2147483646 h 1201"/>
              <a:gd name="T122" fmla="*/ 2147483646 w 973"/>
              <a:gd name="T123" fmla="*/ 2147483646 h 1201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973"/>
              <a:gd name="T187" fmla="*/ 0 h 1201"/>
              <a:gd name="T188" fmla="*/ 973 w 973"/>
              <a:gd name="T189" fmla="*/ 1201 h 1201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973" h="1201">
                <a:moveTo>
                  <a:pt x="76" y="3"/>
                </a:moveTo>
                <a:lnTo>
                  <a:pt x="58" y="0"/>
                </a:lnTo>
                <a:lnTo>
                  <a:pt x="0" y="169"/>
                </a:lnTo>
                <a:lnTo>
                  <a:pt x="20" y="176"/>
                </a:lnTo>
                <a:lnTo>
                  <a:pt x="37" y="179"/>
                </a:lnTo>
                <a:lnTo>
                  <a:pt x="51" y="183"/>
                </a:lnTo>
                <a:lnTo>
                  <a:pt x="70" y="189"/>
                </a:lnTo>
                <a:lnTo>
                  <a:pt x="88" y="196"/>
                </a:lnTo>
                <a:lnTo>
                  <a:pt x="104" y="199"/>
                </a:lnTo>
                <a:lnTo>
                  <a:pt x="120" y="206"/>
                </a:lnTo>
                <a:lnTo>
                  <a:pt x="138" y="212"/>
                </a:lnTo>
                <a:lnTo>
                  <a:pt x="151" y="217"/>
                </a:lnTo>
                <a:lnTo>
                  <a:pt x="169" y="223"/>
                </a:lnTo>
                <a:lnTo>
                  <a:pt x="186" y="231"/>
                </a:lnTo>
                <a:lnTo>
                  <a:pt x="203" y="241"/>
                </a:lnTo>
                <a:lnTo>
                  <a:pt x="219" y="246"/>
                </a:lnTo>
                <a:lnTo>
                  <a:pt x="231" y="254"/>
                </a:lnTo>
                <a:lnTo>
                  <a:pt x="244" y="261"/>
                </a:lnTo>
                <a:lnTo>
                  <a:pt x="258" y="269"/>
                </a:lnTo>
                <a:lnTo>
                  <a:pt x="273" y="278"/>
                </a:lnTo>
                <a:lnTo>
                  <a:pt x="287" y="286"/>
                </a:lnTo>
                <a:lnTo>
                  <a:pt x="303" y="295"/>
                </a:lnTo>
                <a:lnTo>
                  <a:pt x="313" y="301"/>
                </a:lnTo>
                <a:lnTo>
                  <a:pt x="326" y="309"/>
                </a:lnTo>
                <a:lnTo>
                  <a:pt x="340" y="318"/>
                </a:lnTo>
                <a:lnTo>
                  <a:pt x="356" y="331"/>
                </a:lnTo>
                <a:lnTo>
                  <a:pt x="378" y="346"/>
                </a:lnTo>
                <a:lnTo>
                  <a:pt x="393" y="360"/>
                </a:lnTo>
                <a:lnTo>
                  <a:pt x="414" y="373"/>
                </a:lnTo>
                <a:lnTo>
                  <a:pt x="432" y="390"/>
                </a:lnTo>
                <a:lnTo>
                  <a:pt x="450" y="408"/>
                </a:lnTo>
                <a:lnTo>
                  <a:pt x="465" y="422"/>
                </a:lnTo>
                <a:lnTo>
                  <a:pt x="478" y="439"/>
                </a:lnTo>
                <a:lnTo>
                  <a:pt x="495" y="455"/>
                </a:lnTo>
                <a:lnTo>
                  <a:pt x="511" y="475"/>
                </a:lnTo>
                <a:lnTo>
                  <a:pt x="529" y="495"/>
                </a:lnTo>
                <a:lnTo>
                  <a:pt x="546" y="513"/>
                </a:lnTo>
                <a:lnTo>
                  <a:pt x="559" y="535"/>
                </a:lnTo>
                <a:lnTo>
                  <a:pt x="576" y="556"/>
                </a:lnTo>
                <a:lnTo>
                  <a:pt x="590" y="580"/>
                </a:lnTo>
                <a:lnTo>
                  <a:pt x="603" y="601"/>
                </a:lnTo>
                <a:lnTo>
                  <a:pt x="613" y="621"/>
                </a:lnTo>
                <a:lnTo>
                  <a:pt x="625" y="640"/>
                </a:lnTo>
                <a:lnTo>
                  <a:pt x="636" y="661"/>
                </a:lnTo>
                <a:lnTo>
                  <a:pt x="646" y="681"/>
                </a:lnTo>
                <a:lnTo>
                  <a:pt x="655" y="703"/>
                </a:lnTo>
                <a:lnTo>
                  <a:pt x="663" y="726"/>
                </a:lnTo>
                <a:lnTo>
                  <a:pt x="672" y="746"/>
                </a:lnTo>
                <a:lnTo>
                  <a:pt x="680" y="771"/>
                </a:lnTo>
                <a:lnTo>
                  <a:pt x="689" y="796"/>
                </a:lnTo>
                <a:lnTo>
                  <a:pt x="696" y="820"/>
                </a:lnTo>
                <a:lnTo>
                  <a:pt x="704" y="845"/>
                </a:lnTo>
                <a:lnTo>
                  <a:pt x="711" y="872"/>
                </a:lnTo>
                <a:lnTo>
                  <a:pt x="713" y="896"/>
                </a:lnTo>
                <a:lnTo>
                  <a:pt x="718" y="920"/>
                </a:lnTo>
                <a:lnTo>
                  <a:pt x="720" y="950"/>
                </a:lnTo>
                <a:lnTo>
                  <a:pt x="723" y="974"/>
                </a:lnTo>
                <a:lnTo>
                  <a:pt x="724" y="1002"/>
                </a:lnTo>
                <a:lnTo>
                  <a:pt x="661" y="1006"/>
                </a:lnTo>
                <a:lnTo>
                  <a:pt x="825" y="1200"/>
                </a:lnTo>
                <a:lnTo>
                  <a:pt x="972" y="986"/>
                </a:lnTo>
                <a:lnTo>
                  <a:pt x="909" y="991"/>
                </a:lnTo>
                <a:lnTo>
                  <a:pt x="906" y="959"/>
                </a:lnTo>
                <a:lnTo>
                  <a:pt x="904" y="929"/>
                </a:lnTo>
                <a:lnTo>
                  <a:pt x="898" y="899"/>
                </a:lnTo>
                <a:lnTo>
                  <a:pt x="896" y="871"/>
                </a:lnTo>
                <a:lnTo>
                  <a:pt x="892" y="846"/>
                </a:lnTo>
                <a:lnTo>
                  <a:pt x="886" y="819"/>
                </a:lnTo>
                <a:lnTo>
                  <a:pt x="879" y="794"/>
                </a:lnTo>
                <a:lnTo>
                  <a:pt x="874" y="772"/>
                </a:lnTo>
                <a:lnTo>
                  <a:pt x="868" y="750"/>
                </a:lnTo>
                <a:lnTo>
                  <a:pt x="858" y="726"/>
                </a:lnTo>
                <a:lnTo>
                  <a:pt x="849" y="695"/>
                </a:lnTo>
                <a:lnTo>
                  <a:pt x="840" y="670"/>
                </a:lnTo>
                <a:lnTo>
                  <a:pt x="831" y="648"/>
                </a:lnTo>
                <a:lnTo>
                  <a:pt x="823" y="624"/>
                </a:lnTo>
                <a:lnTo>
                  <a:pt x="810" y="600"/>
                </a:lnTo>
                <a:lnTo>
                  <a:pt x="799" y="575"/>
                </a:lnTo>
                <a:lnTo>
                  <a:pt x="785" y="553"/>
                </a:lnTo>
                <a:lnTo>
                  <a:pt x="775" y="530"/>
                </a:lnTo>
                <a:lnTo>
                  <a:pt x="759" y="505"/>
                </a:lnTo>
                <a:lnTo>
                  <a:pt x="745" y="482"/>
                </a:lnTo>
                <a:lnTo>
                  <a:pt x="734" y="461"/>
                </a:lnTo>
                <a:lnTo>
                  <a:pt x="716" y="439"/>
                </a:lnTo>
                <a:lnTo>
                  <a:pt x="704" y="420"/>
                </a:lnTo>
                <a:lnTo>
                  <a:pt x="689" y="402"/>
                </a:lnTo>
                <a:lnTo>
                  <a:pt x="673" y="382"/>
                </a:lnTo>
                <a:lnTo>
                  <a:pt x="656" y="360"/>
                </a:lnTo>
                <a:lnTo>
                  <a:pt x="640" y="340"/>
                </a:lnTo>
                <a:lnTo>
                  <a:pt x="618" y="322"/>
                </a:lnTo>
                <a:lnTo>
                  <a:pt x="602" y="303"/>
                </a:lnTo>
                <a:lnTo>
                  <a:pt x="586" y="284"/>
                </a:lnTo>
                <a:lnTo>
                  <a:pt x="568" y="269"/>
                </a:lnTo>
                <a:lnTo>
                  <a:pt x="552" y="257"/>
                </a:lnTo>
                <a:lnTo>
                  <a:pt x="531" y="236"/>
                </a:lnTo>
                <a:lnTo>
                  <a:pt x="510" y="222"/>
                </a:lnTo>
                <a:lnTo>
                  <a:pt x="492" y="208"/>
                </a:lnTo>
                <a:lnTo>
                  <a:pt x="474" y="192"/>
                </a:lnTo>
                <a:lnTo>
                  <a:pt x="454" y="178"/>
                </a:lnTo>
                <a:lnTo>
                  <a:pt x="430" y="164"/>
                </a:lnTo>
                <a:lnTo>
                  <a:pt x="410" y="149"/>
                </a:lnTo>
                <a:lnTo>
                  <a:pt x="391" y="138"/>
                </a:lnTo>
                <a:lnTo>
                  <a:pt x="369" y="122"/>
                </a:lnTo>
                <a:lnTo>
                  <a:pt x="348" y="111"/>
                </a:lnTo>
                <a:lnTo>
                  <a:pt x="329" y="101"/>
                </a:lnTo>
                <a:lnTo>
                  <a:pt x="315" y="95"/>
                </a:lnTo>
                <a:lnTo>
                  <a:pt x="305" y="87"/>
                </a:lnTo>
                <a:lnTo>
                  <a:pt x="294" y="80"/>
                </a:lnTo>
                <a:lnTo>
                  <a:pt x="283" y="77"/>
                </a:lnTo>
                <a:lnTo>
                  <a:pt x="273" y="72"/>
                </a:lnTo>
                <a:lnTo>
                  <a:pt x="258" y="67"/>
                </a:lnTo>
                <a:lnTo>
                  <a:pt x="245" y="61"/>
                </a:lnTo>
                <a:lnTo>
                  <a:pt x="231" y="56"/>
                </a:lnTo>
                <a:lnTo>
                  <a:pt x="220" y="50"/>
                </a:lnTo>
                <a:lnTo>
                  <a:pt x="206" y="45"/>
                </a:lnTo>
                <a:lnTo>
                  <a:pt x="194" y="40"/>
                </a:lnTo>
                <a:lnTo>
                  <a:pt x="179" y="36"/>
                </a:lnTo>
                <a:lnTo>
                  <a:pt x="165" y="28"/>
                </a:lnTo>
                <a:lnTo>
                  <a:pt x="152" y="25"/>
                </a:lnTo>
                <a:lnTo>
                  <a:pt x="141" y="21"/>
                </a:lnTo>
                <a:lnTo>
                  <a:pt x="126" y="17"/>
                </a:lnTo>
                <a:lnTo>
                  <a:pt x="113" y="11"/>
                </a:lnTo>
                <a:lnTo>
                  <a:pt x="99" y="7"/>
                </a:lnTo>
                <a:lnTo>
                  <a:pt x="88" y="6"/>
                </a:lnTo>
                <a:lnTo>
                  <a:pt x="76" y="3"/>
                </a:lnTo>
              </a:path>
            </a:pathLst>
          </a:custGeom>
          <a:solidFill>
            <a:srgbClr val="00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0" name="Freeform 9">
            <a:extLst>
              <a:ext uri="{FF2B5EF4-FFF2-40B4-BE49-F238E27FC236}">
                <a16:creationId xmlns:a16="http://schemas.microsoft.com/office/drawing/2014/main" id="{07257605-63F6-4247-9EDF-FE089DC2C51A}"/>
              </a:ext>
            </a:extLst>
          </p:cNvPr>
          <p:cNvSpPr>
            <a:spLocks/>
          </p:cNvSpPr>
          <p:nvPr/>
        </p:nvSpPr>
        <p:spPr bwMode="auto">
          <a:xfrm>
            <a:off x="3368676" y="1722438"/>
            <a:ext cx="1323975" cy="1803400"/>
          </a:xfrm>
          <a:custGeom>
            <a:avLst/>
            <a:gdLst>
              <a:gd name="T0" fmla="*/ 2147483646 w 939"/>
              <a:gd name="T1" fmla="*/ 2147483646 h 1136"/>
              <a:gd name="T2" fmla="*/ 2147483646 w 939"/>
              <a:gd name="T3" fmla="*/ 2147483646 h 1136"/>
              <a:gd name="T4" fmla="*/ 2147483646 w 939"/>
              <a:gd name="T5" fmla="*/ 2147483646 h 1136"/>
              <a:gd name="T6" fmla="*/ 2147483646 w 939"/>
              <a:gd name="T7" fmla="*/ 2147483646 h 1136"/>
              <a:gd name="T8" fmla="*/ 2147483646 w 939"/>
              <a:gd name="T9" fmla="*/ 2147483646 h 1136"/>
              <a:gd name="T10" fmla="*/ 2147483646 w 939"/>
              <a:gd name="T11" fmla="*/ 2147483646 h 1136"/>
              <a:gd name="T12" fmla="*/ 2147483646 w 939"/>
              <a:gd name="T13" fmla="*/ 2147483646 h 1136"/>
              <a:gd name="T14" fmla="*/ 2147483646 w 939"/>
              <a:gd name="T15" fmla="*/ 2147483646 h 1136"/>
              <a:gd name="T16" fmla="*/ 2147483646 w 939"/>
              <a:gd name="T17" fmla="*/ 2147483646 h 1136"/>
              <a:gd name="T18" fmla="*/ 2147483646 w 939"/>
              <a:gd name="T19" fmla="*/ 2147483646 h 1136"/>
              <a:gd name="T20" fmla="*/ 2147483646 w 939"/>
              <a:gd name="T21" fmla="*/ 2147483646 h 1136"/>
              <a:gd name="T22" fmla="*/ 2147483646 w 939"/>
              <a:gd name="T23" fmla="*/ 2147483646 h 1136"/>
              <a:gd name="T24" fmla="*/ 2147483646 w 939"/>
              <a:gd name="T25" fmla="*/ 2147483646 h 1136"/>
              <a:gd name="T26" fmla="*/ 2147483646 w 939"/>
              <a:gd name="T27" fmla="*/ 2147483646 h 1136"/>
              <a:gd name="T28" fmla="*/ 2147483646 w 939"/>
              <a:gd name="T29" fmla="*/ 2147483646 h 1136"/>
              <a:gd name="T30" fmla="*/ 2147483646 w 939"/>
              <a:gd name="T31" fmla="*/ 2147483646 h 1136"/>
              <a:gd name="T32" fmla="*/ 2147483646 w 939"/>
              <a:gd name="T33" fmla="*/ 2147483646 h 1136"/>
              <a:gd name="T34" fmla="*/ 2147483646 w 939"/>
              <a:gd name="T35" fmla="*/ 2147483646 h 1136"/>
              <a:gd name="T36" fmla="*/ 2147483646 w 939"/>
              <a:gd name="T37" fmla="*/ 2147483646 h 1136"/>
              <a:gd name="T38" fmla="*/ 2147483646 w 939"/>
              <a:gd name="T39" fmla="*/ 2147483646 h 1136"/>
              <a:gd name="T40" fmla="*/ 2147483646 w 939"/>
              <a:gd name="T41" fmla="*/ 2147483646 h 1136"/>
              <a:gd name="T42" fmla="*/ 2147483646 w 939"/>
              <a:gd name="T43" fmla="*/ 2147483646 h 1136"/>
              <a:gd name="T44" fmla="*/ 2147483646 w 939"/>
              <a:gd name="T45" fmla="*/ 2147483646 h 1136"/>
              <a:gd name="T46" fmla="*/ 2147483646 w 939"/>
              <a:gd name="T47" fmla="*/ 2147483646 h 1136"/>
              <a:gd name="T48" fmla="*/ 2147483646 w 939"/>
              <a:gd name="T49" fmla="*/ 2147483646 h 1136"/>
              <a:gd name="T50" fmla="*/ 2147483646 w 939"/>
              <a:gd name="T51" fmla="*/ 2147483646 h 1136"/>
              <a:gd name="T52" fmla="*/ 2147483646 w 939"/>
              <a:gd name="T53" fmla="*/ 2147483646 h 1136"/>
              <a:gd name="T54" fmla="*/ 2147483646 w 939"/>
              <a:gd name="T55" fmla="*/ 2147483646 h 1136"/>
              <a:gd name="T56" fmla="*/ 2147483646 w 939"/>
              <a:gd name="T57" fmla="*/ 2147483646 h 1136"/>
              <a:gd name="T58" fmla="*/ 2147483646 w 939"/>
              <a:gd name="T59" fmla="*/ 2147483646 h 1136"/>
              <a:gd name="T60" fmla="*/ 2147483646 w 939"/>
              <a:gd name="T61" fmla="*/ 2147483646 h 1136"/>
              <a:gd name="T62" fmla="*/ 2147483646 w 939"/>
              <a:gd name="T63" fmla="*/ 2147483646 h 1136"/>
              <a:gd name="T64" fmla="*/ 2147483646 w 939"/>
              <a:gd name="T65" fmla="*/ 2147483646 h 1136"/>
              <a:gd name="T66" fmla="*/ 2147483646 w 939"/>
              <a:gd name="T67" fmla="*/ 2147483646 h 1136"/>
              <a:gd name="T68" fmla="*/ 2147483646 w 939"/>
              <a:gd name="T69" fmla="*/ 2147483646 h 1136"/>
              <a:gd name="T70" fmla="*/ 2147483646 w 939"/>
              <a:gd name="T71" fmla="*/ 2147483646 h 1136"/>
              <a:gd name="T72" fmla="*/ 2147483646 w 939"/>
              <a:gd name="T73" fmla="*/ 2147483646 h 1136"/>
              <a:gd name="T74" fmla="*/ 2147483646 w 939"/>
              <a:gd name="T75" fmla="*/ 2147483646 h 1136"/>
              <a:gd name="T76" fmla="*/ 2147483646 w 939"/>
              <a:gd name="T77" fmla="*/ 2147483646 h 1136"/>
              <a:gd name="T78" fmla="*/ 2147483646 w 939"/>
              <a:gd name="T79" fmla="*/ 2147483646 h 1136"/>
              <a:gd name="T80" fmla="*/ 2147483646 w 939"/>
              <a:gd name="T81" fmla="*/ 2147483646 h 1136"/>
              <a:gd name="T82" fmla="*/ 2147483646 w 939"/>
              <a:gd name="T83" fmla="*/ 2147483646 h 1136"/>
              <a:gd name="T84" fmla="*/ 2147483646 w 939"/>
              <a:gd name="T85" fmla="*/ 2147483646 h 1136"/>
              <a:gd name="T86" fmla="*/ 2147483646 w 939"/>
              <a:gd name="T87" fmla="*/ 2147483646 h 1136"/>
              <a:gd name="T88" fmla="*/ 2147483646 w 939"/>
              <a:gd name="T89" fmla="*/ 2147483646 h 1136"/>
              <a:gd name="T90" fmla="*/ 2147483646 w 939"/>
              <a:gd name="T91" fmla="*/ 2147483646 h 1136"/>
              <a:gd name="T92" fmla="*/ 2147483646 w 939"/>
              <a:gd name="T93" fmla="*/ 2147483646 h 1136"/>
              <a:gd name="T94" fmla="*/ 2147483646 w 939"/>
              <a:gd name="T95" fmla="*/ 2147483646 h 1136"/>
              <a:gd name="T96" fmla="*/ 2147483646 w 939"/>
              <a:gd name="T97" fmla="*/ 2147483646 h 1136"/>
              <a:gd name="T98" fmla="*/ 2147483646 w 939"/>
              <a:gd name="T99" fmla="*/ 2147483646 h 1136"/>
              <a:gd name="T100" fmla="*/ 2147483646 w 939"/>
              <a:gd name="T101" fmla="*/ 2147483646 h 1136"/>
              <a:gd name="T102" fmla="*/ 2147483646 w 939"/>
              <a:gd name="T103" fmla="*/ 2147483646 h 1136"/>
              <a:gd name="T104" fmla="*/ 2147483646 w 939"/>
              <a:gd name="T105" fmla="*/ 2147483646 h 1136"/>
              <a:gd name="T106" fmla="*/ 2147483646 w 939"/>
              <a:gd name="T107" fmla="*/ 2147483646 h 1136"/>
              <a:gd name="T108" fmla="*/ 2147483646 w 939"/>
              <a:gd name="T109" fmla="*/ 2147483646 h 1136"/>
              <a:gd name="T110" fmla="*/ 2147483646 w 939"/>
              <a:gd name="T111" fmla="*/ 2147483646 h 1136"/>
              <a:gd name="T112" fmla="*/ 2147483646 w 939"/>
              <a:gd name="T113" fmla="*/ 2147483646 h 1136"/>
              <a:gd name="T114" fmla="*/ 0 w 939"/>
              <a:gd name="T115" fmla="*/ 2147483646 h 1136"/>
              <a:gd name="T116" fmla="*/ 0 w 939"/>
              <a:gd name="T117" fmla="*/ 2147483646 h 1136"/>
              <a:gd name="T118" fmla="*/ 2147483646 w 939"/>
              <a:gd name="T119" fmla="*/ 2147483646 h 1136"/>
              <a:gd name="T120" fmla="*/ 2147483646 w 939"/>
              <a:gd name="T121" fmla="*/ 2147483646 h 11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939"/>
              <a:gd name="T184" fmla="*/ 0 h 1136"/>
              <a:gd name="T185" fmla="*/ 939 w 939"/>
              <a:gd name="T186" fmla="*/ 1136 h 11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939" h="1136">
                <a:moveTo>
                  <a:pt x="3" y="1135"/>
                </a:moveTo>
                <a:lnTo>
                  <a:pt x="191" y="1128"/>
                </a:lnTo>
                <a:lnTo>
                  <a:pt x="190" y="1114"/>
                </a:lnTo>
                <a:lnTo>
                  <a:pt x="190" y="1099"/>
                </a:lnTo>
                <a:lnTo>
                  <a:pt x="189" y="1079"/>
                </a:lnTo>
                <a:lnTo>
                  <a:pt x="188" y="1061"/>
                </a:lnTo>
                <a:lnTo>
                  <a:pt x="188" y="1044"/>
                </a:lnTo>
                <a:lnTo>
                  <a:pt x="189" y="1030"/>
                </a:lnTo>
                <a:lnTo>
                  <a:pt x="189" y="1011"/>
                </a:lnTo>
                <a:lnTo>
                  <a:pt x="189" y="996"/>
                </a:lnTo>
                <a:lnTo>
                  <a:pt x="191" y="976"/>
                </a:lnTo>
                <a:lnTo>
                  <a:pt x="192" y="960"/>
                </a:lnTo>
                <a:lnTo>
                  <a:pt x="195" y="942"/>
                </a:lnTo>
                <a:lnTo>
                  <a:pt x="198" y="926"/>
                </a:lnTo>
                <a:lnTo>
                  <a:pt x="199" y="912"/>
                </a:lnTo>
                <a:lnTo>
                  <a:pt x="202" y="898"/>
                </a:lnTo>
                <a:lnTo>
                  <a:pt x="205" y="882"/>
                </a:lnTo>
                <a:lnTo>
                  <a:pt x="210" y="867"/>
                </a:lnTo>
                <a:lnTo>
                  <a:pt x="213" y="850"/>
                </a:lnTo>
                <a:lnTo>
                  <a:pt x="217" y="834"/>
                </a:lnTo>
                <a:lnTo>
                  <a:pt x="219" y="823"/>
                </a:lnTo>
                <a:lnTo>
                  <a:pt x="223" y="808"/>
                </a:lnTo>
                <a:lnTo>
                  <a:pt x="228" y="791"/>
                </a:lnTo>
                <a:lnTo>
                  <a:pt x="236" y="773"/>
                </a:lnTo>
                <a:lnTo>
                  <a:pt x="242" y="750"/>
                </a:lnTo>
                <a:lnTo>
                  <a:pt x="250" y="729"/>
                </a:lnTo>
                <a:lnTo>
                  <a:pt x="259" y="706"/>
                </a:lnTo>
                <a:lnTo>
                  <a:pt x="268" y="685"/>
                </a:lnTo>
                <a:lnTo>
                  <a:pt x="279" y="663"/>
                </a:lnTo>
                <a:lnTo>
                  <a:pt x="290" y="645"/>
                </a:lnTo>
                <a:lnTo>
                  <a:pt x="300" y="627"/>
                </a:lnTo>
                <a:lnTo>
                  <a:pt x="310" y="606"/>
                </a:lnTo>
                <a:lnTo>
                  <a:pt x="325" y="584"/>
                </a:lnTo>
                <a:lnTo>
                  <a:pt x="340" y="561"/>
                </a:lnTo>
                <a:lnTo>
                  <a:pt x="353" y="542"/>
                </a:lnTo>
                <a:lnTo>
                  <a:pt x="369" y="520"/>
                </a:lnTo>
                <a:lnTo>
                  <a:pt x="386" y="498"/>
                </a:lnTo>
                <a:lnTo>
                  <a:pt x="403" y="479"/>
                </a:lnTo>
                <a:lnTo>
                  <a:pt x="420" y="461"/>
                </a:lnTo>
                <a:lnTo>
                  <a:pt x="435" y="443"/>
                </a:lnTo>
                <a:lnTo>
                  <a:pt x="451" y="428"/>
                </a:lnTo>
                <a:lnTo>
                  <a:pt x="469" y="410"/>
                </a:lnTo>
                <a:lnTo>
                  <a:pt x="486" y="394"/>
                </a:lnTo>
                <a:lnTo>
                  <a:pt x="504" y="380"/>
                </a:lnTo>
                <a:lnTo>
                  <a:pt x="524" y="363"/>
                </a:lnTo>
                <a:lnTo>
                  <a:pt x="541" y="349"/>
                </a:lnTo>
                <a:lnTo>
                  <a:pt x="562" y="333"/>
                </a:lnTo>
                <a:lnTo>
                  <a:pt x="583" y="318"/>
                </a:lnTo>
                <a:lnTo>
                  <a:pt x="605" y="302"/>
                </a:lnTo>
                <a:lnTo>
                  <a:pt x="629" y="288"/>
                </a:lnTo>
                <a:lnTo>
                  <a:pt x="653" y="274"/>
                </a:lnTo>
                <a:lnTo>
                  <a:pt x="674" y="263"/>
                </a:lnTo>
                <a:lnTo>
                  <a:pt x="696" y="251"/>
                </a:lnTo>
                <a:lnTo>
                  <a:pt x="724" y="238"/>
                </a:lnTo>
                <a:lnTo>
                  <a:pt x="747" y="229"/>
                </a:lnTo>
                <a:lnTo>
                  <a:pt x="775" y="217"/>
                </a:lnTo>
                <a:lnTo>
                  <a:pt x="800" y="275"/>
                </a:lnTo>
                <a:lnTo>
                  <a:pt x="938" y="63"/>
                </a:lnTo>
                <a:lnTo>
                  <a:pt x="680" y="0"/>
                </a:lnTo>
                <a:lnTo>
                  <a:pt x="704" y="55"/>
                </a:lnTo>
                <a:lnTo>
                  <a:pt x="672" y="67"/>
                </a:lnTo>
                <a:lnTo>
                  <a:pt x="644" y="80"/>
                </a:lnTo>
                <a:lnTo>
                  <a:pt x="616" y="93"/>
                </a:lnTo>
                <a:lnTo>
                  <a:pt x="591" y="106"/>
                </a:lnTo>
                <a:lnTo>
                  <a:pt x="567" y="118"/>
                </a:lnTo>
                <a:lnTo>
                  <a:pt x="544" y="130"/>
                </a:lnTo>
                <a:lnTo>
                  <a:pt x="520" y="145"/>
                </a:lnTo>
                <a:lnTo>
                  <a:pt x="500" y="158"/>
                </a:lnTo>
                <a:lnTo>
                  <a:pt x="479" y="171"/>
                </a:lnTo>
                <a:lnTo>
                  <a:pt x="458" y="186"/>
                </a:lnTo>
                <a:lnTo>
                  <a:pt x="431" y="205"/>
                </a:lnTo>
                <a:lnTo>
                  <a:pt x="410" y="221"/>
                </a:lnTo>
                <a:lnTo>
                  <a:pt x="391" y="237"/>
                </a:lnTo>
                <a:lnTo>
                  <a:pt x="372" y="253"/>
                </a:lnTo>
                <a:lnTo>
                  <a:pt x="350" y="273"/>
                </a:lnTo>
                <a:lnTo>
                  <a:pt x="330" y="292"/>
                </a:lnTo>
                <a:lnTo>
                  <a:pt x="311" y="309"/>
                </a:lnTo>
                <a:lnTo>
                  <a:pt x="295" y="327"/>
                </a:lnTo>
                <a:lnTo>
                  <a:pt x="275" y="349"/>
                </a:lnTo>
                <a:lnTo>
                  <a:pt x="257" y="369"/>
                </a:lnTo>
                <a:lnTo>
                  <a:pt x="240" y="388"/>
                </a:lnTo>
                <a:lnTo>
                  <a:pt x="224" y="409"/>
                </a:lnTo>
                <a:lnTo>
                  <a:pt x="210" y="427"/>
                </a:lnTo>
                <a:lnTo>
                  <a:pt x="195" y="448"/>
                </a:lnTo>
                <a:lnTo>
                  <a:pt x="181" y="467"/>
                </a:lnTo>
                <a:lnTo>
                  <a:pt x="166" y="490"/>
                </a:lnTo>
                <a:lnTo>
                  <a:pt x="151" y="513"/>
                </a:lnTo>
                <a:lnTo>
                  <a:pt x="139" y="535"/>
                </a:lnTo>
                <a:lnTo>
                  <a:pt x="127" y="558"/>
                </a:lnTo>
                <a:lnTo>
                  <a:pt x="116" y="579"/>
                </a:lnTo>
                <a:lnTo>
                  <a:pt x="105" y="600"/>
                </a:lnTo>
                <a:lnTo>
                  <a:pt x="96" y="619"/>
                </a:lnTo>
                <a:lnTo>
                  <a:pt x="85" y="643"/>
                </a:lnTo>
                <a:lnTo>
                  <a:pt x="76" y="668"/>
                </a:lnTo>
                <a:lnTo>
                  <a:pt x="68" y="688"/>
                </a:lnTo>
                <a:lnTo>
                  <a:pt x="60" y="711"/>
                </a:lnTo>
                <a:lnTo>
                  <a:pt x="54" y="734"/>
                </a:lnTo>
                <a:lnTo>
                  <a:pt x="45" y="759"/>
                </a:lnTo>
                <a:lnTo>
                  <a:pt x="38" y="782"/>
                </a:lnTo>
                <a:lnTo>
                  <a:pt x="33" y="804"/>
                </a:lnTo>
                <a:lnTo>
                  <a:pt x="25" y="830"/>
                </a:lnTo>
                <a:lnTo>
                  <a:pt x="21" y="850"/>
                </a:lnTo>
                <a:lnTo>
                  <a:pt x="17" y="871"/>
                </a:lnTo>
                <a:lnTo>
                  <a:pt x="15" y="885"/>
                </a:lnTo>
                <a:lnTo>
                  <a:pt x="11" y="900"/>
                </a:lnTo>
                <a:lnTo>
                  <a:pt x="8" y="911"/>
                </a:lnTo>
                <a:lnTo>
                  <a:pt x="9" y="922"/>
                </a:lnTo>
                <a:lnTo>
                  <a:pt x="7" y="934"/>
                </a:lnTo>
                <a:lnTo>
                  <a:pt x="7" y="948"/>
                </a:lnTo>
                <a:lnTo>
                  <a:pt x="6" y="963"/>
                </a:lnTo>
                <a:lnTo>
                  <a:pt x="4" y="976"/>
                </a:lnTo>
                <a:lnTo>
                  <a:pt x="4" y="987"/>
                </a:lnTo>
                <a:lnTo>
                  <a:pt x="2" y="1001"/>
                </a:lnTo>
                <a:lnTo>
                  <a:pt x="2" y="1016"/>
                </a:lnTo>
                <a:lnTo>
                  <a:pt x="1" y="1030"/>
                </a:lnTo>
                <a:lnTo>
                  <a:pt x="0" y="1046"/>
                </a:lnTo>
                <a:lnTo>
                  <a:pt x="0" y="1059"/>
                </a:lnTo>
                <a:lnTo>
                  <a:pt x="0" y="1070"/>
                </a:lnTo>
                <a:lnTo>
                  <a:pt x="1" y="1083"/>
                </a:lnTo>
                <a:lnTo>
                  <a:pt x="1" y="1098"/>
                </a:lnTo>
                <a:lnTo>
                  <a:pt x="2" y="1111"/>
                </a:lnTo>
                <a:lnTo>
                  <a:pt x="3" y="1122"/>
                </a:lnTo>
                <a:lnTo>
                  <a:pt x="3" y="1135"/>
                </a:lnTo>
              </a:path>
            </a:pathLst>
          </a:custGeom>
          <a:solidFill>
            <a:srgbClr val="00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1" name="Freeform 10">
            <a:extLst>
              <a:ext uri="{FF2B5EF4-FFF2-40B4-BE49-F238E27FC236}">
                <a16:creationId xmlns:a16="http://schemas.microsoft.com/office/drawing/2014/main" id="{DEFF42B0-D9E9-49AF-AEC8-12B487318DBB}"/>
              </a:ext>
            </a:extLst>
          </p:cNvPr>
          <p:cNvSpPr>
            <a:spLocks/>
          </p:cNvSpPr>
          <p:nvPr/>
        </p:nvSpPr>
        <p:spPr bwMode="auto">
          <a:xfrm>
            <a:off x="7326314" y="4419600"/>
            <a:ext cx="1247775" cy="1854200"/>
          </a:xfrm>
          <a:custGeom>
            <a:avLst/>
            <a:gdLst>
              <a:gd name="T0" fmla="*/ 2147483646 w 883"/>
              <a:gd name="T1" fmla="*/ 2147483646 h 1168"/>
              <a:gd name="T2" fmla="*/ 2147483646 w 883"/>
              <a:gd name="T3" fmla="*/ 2147483646 h 1168"/>
              <a:gd name="T4" fmla="*/ 2147483646 w 883"/>
              <a:gd name="T5" fmla="*/ 2147483646 h 1168"/>
              <a:gd name="T6" fmla="*/ 2147483646 w 883"/>
              <a:gd name="T7" fmla="*/ 2147483646 h 1168"/>
              <a:gd name="T8" fmla="*/ 2147483646 w 883"/>
              <a:gd name="T9" fmla="*/ 2147483646 h 1168"/>
              <a:gd name="T10" fmla="*/ 2147483646 w 883"/>
              <a:gd name="T11" fmla="*/ 2147483646 h 1168"/>
              <a:gd name="T12" fmla="*/ 2147483646 w 883"/>
              <a:gd name="T13" fmla="*/ 2147483646 h 1168"/>
              <a:gd name="T14" fmla="*/ 2147483646 w 883"/>
              <a:gd name="T15" fmla="*/ 2147483646 h 1168"/>
              <a:gd name="T16" fmla="*/ 2147483646 w 883"/>
              <a:gd name="T17" fmla="*/ 2147483646 h 1168"/>
              <a:gd name="T18" fmla="*/ 2147483646 w 883"/>
              <a:gd name="T19" fmla="*/ 2147483646 h 1168"/>
              <a:gd name="T20" fmla="*/ 2147483646 w 883"/>
              <a:gd name="T21" fmla="*/ 2147483646 h 1168"/>
              <a:gd name="T22" fmla="*/ 2147483646 w 883"/>
              <a:gd name="T23" fmla="*/ 2147483646 h 1168"/>
              <a:gd name="T24" fmla="*/ 2147483646 w 883"/>
              <a:gd name="T25" fmla="*/ 2147483646 h 1168"/>
              <a:gd name="T26" fmla="*/ 2147483646 w 883"/>
              <a:gd name="T27" fmla="*/ 2147483646 h 1168"/>
              <a:gd name="T28" fmla="*/ 2147483646 w 883"/>
              <a:gd name="T29" fmla="*/ 2147483646 h 1168"/>
              <a:gd name="T30" fmla="*/ 2147483646 w 883"/>
              <a:gd name="T31" fmla="*/ 2147483646 h 1168"/>
              <a:gd name="T32" fmla="*/ 2147483646 w 883"/>
              <a:gd name="T33" fmla="*/ 2147483646 h 1168"/>
              <a:gd name="T34" fmla="*/ 2147483646 w 883"/>
              <a:gd name="T35" fmla="*/ 2147483646 h 1168"/>
              <a:gd name="T36" fmla="*/ 2147483646 w 883"/>
              <a:gd name="T37" fmla="*/ 2147483646 h 1168"/>
              <a:gd name="T38" fmla="*/ 2147483646 w 883"/>
              <a:gd name="T39" fmla="*/ 2147483646 h 1168"/>
              <a:gd name="T40" fmla="*/ 2147483646 w 883"/>
              <a:gd name="T41" fmla="*/ 2147483646 h 1168"/>
              <a:gd name="T42" fmla="*/ 2147483646 w 883"/>
              <a:gd name="T43" fmla="*/ 2147483646 h 1168"/>
              <a:gd name="T44" fmla="*/ 2147483646 w 883"/>
              <a:gd name="T45" fmla="*/ 2147483646 h 1168"/>
              <a:gd name="T46" fmla="*/ 2147483646 w 883"/>
              <a:gd name="T47" fmla="*/ 2147483646 h 1168"/>
              <a:gd name="T48" fmla="*/ 2147483646 w 883"/>
              <a:gd name="T49" fmla="*/ 2147483646 h 1168"/>
              <a:gd name="T50" fmla="*/ 2147483646 w 883"/>
              <a:gd name="T51" fmla="*/ 2147483646 h 1168"/>
              <a:gd name="T52" fmla="*/ 2147483646 w 883"/>
              <a:gd name="T53" fmla="*/ 2147483646 h 1168"/>
              <a:gd name="T54" fmla="*/ 2147483646 w 883"/>
              <a:gd name="T55" fmla="*/ 2147483646 h 1168"/>
              <a:gd name="T56" fmla="*/ 0 w 883"/>
              <a:gd name="T57" fmla="*/ 2147483646 h 1168"/>
              <a:gd name="T58" fmla="*/ 2147483646 w 883"/>
              <a:gd name="T59" fmla="*/ 2147483646 h 1168"/>
              <a:gd name="T60" fmla="*/ 2147483646 w 883"/>
              <a:gd name="T61" fmla="*/ 2147483646 h 1168"/>
              <a:gd name="T62" fmla="*/ 2147483646 w 883"/>
              <a:gd name="T63" fmla="*/ 2147483646 h 1168"/>
              <a:gd name="T64" fmla="*/ 2147483646 w 883"/>
              <a:gd name="T65" fmla="*/ 2147483646 h 1168"/>
              <a:gd name="T66" fmla="*/ 2147483646 w 883"/>
              <a:gd name="T67" fmla="*/ 2147483646 h 1168"/>
              <a:gd name="T68" fmla="*/ 2147483646 w 883"/>
              <a:gd name="T69" fmla="*/ 2147483646 h 1168"/>
              <a:gd name="T70" fmla="*/ 2147483646 w 883"/>
              <a:gd name="T71" fmla="*/ 2147483646 h 1168"/>
              <a:gd name="T72" fmla="*/ 2147483646 w 883"/>
              <a:gd name="T73" fmla="*/ 2147483646 h 1168"/>
              <a:gd name="T74" fmla="*/ 2147483646 w 883"/>
              <a:gd name="T75" fmla="*/ 2147483646 h 1168"/>
              <a:gd name="T76" fmla="*/ 2147483646 w 883"/>
              <a:gd name="T77" fmla="*/ 2147483646 h 1168"/>
              <a:gd name="T78" fmla="*/ 2147483646 w 883"/>
              <a:gd name="T79" fmla="*/ 2147483646 h 1168"/>
              <a:gd name="T80" fmla="*/ 2147483646 w 883"/>
              <a:gd name="T81" fmla="*/ 2147483646 h 1168"/>
              <a:gd name="T82" fmla="*/ 2147483646 w 883"/>
              <a:gd name="T83" fmla="*/ 2147483646 h 1168"/>
              <a:gd name="T84" fmla="*/ 2147483646 w 883"/>
              <a:gd name="T85" fmla="*/ 2147483646 h 1168"/>
              <a:gd name="T86" fmla="*/ 2147483646 w 883"/>
              <a:gd name="T87" fmla="*/ 2147483646 h 1168"/>
              <a:gd name="T88" fmla="*/ 2147483646 w 883"/>
              <a:gd name="T89" fmla="*/ 2147483646 h 1168"/>
              <a:gd name="T90" fmla="*/ 2147483646 w 883"/>
              <a:gd name="T91" fmla="*/ 2147483646 h 1168"/>
              <a:gd name="T92" fmla="*/ 2147483646 w 883"/>
              <a:gd name="T93" fmla="*/ 2147483646 h 1168"/>
              <a:gd name="T94" fmla="*/ 2147483646 w 883"/>
              <a:gd name="T95" fmla="*/ 2147483646 h 1168"/>
              <a:gd name="T96" fmla="*/ 2147483646 w 883"/>
              <a:gd name="T97" fmla="*/ 2147483646 h 1168"/>
              <a:gd name="T98" fmla="*/ 2147483646 w 883"/>
              <a:gd name="T99" fmla="*/ 2147483646 h 1168"/>
              <a:gd name="T100" fmla="*/ 2147483646 w 883"/>
              <a:gd name="T101" fmla="*/ 2147483646 h 1168"/>
              <a:gd name="T102" fmla="*/ 2147483646 w 883"/>
              <a:gd name="T103" fmla="*/ 2147483646 h 1168"/>
              <a:gd name="T104" fmla="*/ 2147483646 w 883"/>
              <a:gd name="T105" fmla="*/ 2147483646 h 1168"/>
              <a:gd name="T106" fmla="*/ 2147483646 w 883"/>
              <a:gd name="T107" fmla="*/ 2147483646 h 1168"/>
              <a:gd name="T108" fmla="*/ 2147483646 w 883"/>
              <a:gd name="T109" fmla="*/ 2147483646 h 1168"/>
              <a:gd name="T110" fmla="*/ 2147483646 w 883"/>
              <a:gd name="T111" fmla="*/ 2147483646 h 1168"/>
              <a:gd name="T112" fmla="*/ 2147483646 w 883"/>
              <a:gd name="T113" fmla="*/ 2147483646 h 1168"/>
              <a:gd name="T114" fmla="*/ 2147483646 w 883"/>
              <a:gd name="T115" fmla="*/ 2147483646 h 1168"/>
              <a:gd name="T116" fmla="*/ 2147483646 w 883"/>
              <a:gd name="T117" fmla="*/ 2147483646 h 1168"/>
              <a:gd name="T118" fmla="*/ 2147483646 w 883"/>
              <a:gd name="T119" fmla="*/ 2147483646 h 1168"/>
              <a:gd name="T120" fmla="*/ 2147483646 w 883"/>
              <a:gd name="T121" fmla="*/ 2147483646 h 116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883"/>
              <a:gd name="T184" fmla="*/ 0 h 1168"/>
              <a:gd name="T185" fmla="*/ 883 w 883"/>
              <a:gd name="T186" fmla="*/ 1168 h 1168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883" h="1168">
                <a:moveTo>
                  <a:pt x="873" y="0"/>
                </a:moveTo>
                <a:lnTo>
                  <a:pt x="685" y="16"/>
                </a:lnTo>
                <a:lnTo>
                  <a:pt x="688" y="30"/>
                </a:lnTo>
                <a:lnTo>
                  <a:pt x="688" y="45"/>
                </a:lnTo>
                <a:lnTo>
                  <a:pt x="691" y="64"/>
                </a:lnTo>
                <a:lnTo>
                  <a:pt x="691" y="82"/>
                </a:lnTo>
                <a:lnTo>
                  <a:pt x="695" y="100"/>
                </a:lnTo>
                <a:lnTo>
                  <a:pt x="693" y="115"/>
                </a:lnTo>
                <a:lnTo>
                  <a:pt x="695" y="133"/>
                </a:lnTo>
                <a:lnTo>
                  <a:pt x="695" y="148"/>
                </a:lnTo>
                <a:lnTo>
                  <a:pt x="695" y="166"/>
                </a:lnTo>
                <a:lnTo>
                  <a:pt x="693" y="184"/>
                </a:lnTo>
                <a:lnTo>
                  <a:pt x="691" y="202"/>
                </a:lnTo>
                <a:lnTo>
                  <a:pt x="690" y="219"/>
                </a:lnTo>
                <a:lnTo>
                  <a:pt x="688" y="233"/>
                </a:lnTo>
                <a:lnTo>
                  <a:pt x="687" y="247"/>
                </a:lnTo>
                <a:lnTo>
                  <a:pt x="685" y="262"/>
                </a:lnTo>
                <a:lnTo>
                  <a:pt x="681" y="278"/>
                </a:lnTo>
                <a:lnTo>
                  <a:pt x="679" y="295"/>
                </a:lnTo>
                <a:lnTo>
                  <a:pt x="675" y="311"/>
                </a:lnTo>
                <a:lnTo>
                  <a:pt x="674" y="322"/>
                </a:lnTo>
                <a:lnTo>
                  <a:pt x="671" y="337"/>
                </a:lnTo>
                <a:lnTo>
                  <a:pt x="666" y="355"/>
                </a:lnTo>
                <a:lnTo>
                  <a:pt x="661" y="374"/>
                </a:lnTo>
                <a:lnTo>
                  <a:pt x="655" y="396"/>
                </a:lnTo>
                <a:lnTo>
                  <a:pt x="648" y="417"/>
                </a:lnTo>
                <a:lnTo>
                  <a:pt x="640" y="441"/>
                </a:lnTo>
                <a:lnTo>
                  <a:pt x="632" y="462"/>
                </a:lnTo>
                <a:lnTo>
                  <a:pt x="622" y="485"/>
                </a:lnTo>
                <a:lnTo>
                  <a:pt x="615" y="503"/>
                </a:lnTo>
                <a:lnTo>
                  <a:pt x="605" y="522"/>
                </a:lnTo>
                <a:lnTo>
                  <a:pt x="594" y="543"/>
                </a:lnTo>
                <a:lnTo>
                  <a:pt x="582" y="565"/>
                </a:lnTo>
                <a:lnTo>
                  <a:pt x="569" y="589"/>
                </a:lnTo>
                <a:lnTo>
                  <a:pt x="556" y="609"/>
                </a:lnTo>
                <a:lnTo>
                  <a:pt x="542" y="632"/>
                </a:lnTo>
                <a:lnTo>
                  <a:pt x="526" y="655"/>
                </a:lnTo>
                <a:lnTo>
                  <a:pt x="509" y="675"/>
                </a:lnTo>
                <a:lnTo>
                  <a:pt x="494" y="695"/>
                </a:lnTo>
                <a:lnTo>
                  <a:pt x="478" y="711"/>
                </a:lnTo>
                <a:lnTo>
                  <a:pt x="465" y="728"/>
                </a:lnTo>
                <a:lnTo>
                  <a:pt x="447" y="747"/>
                </a:lnTo>
                <a:lnTo>
                  <a:pt x="432" y="762"/>
                </a:lnTo>
                <a:lnTo>
                  <a:pt x="414" y="780"/>
                </a:lnTo>
                <a:lnTo>
                  <a:pt x="394" y="797"/>
                </a:lnTo>
                <a:lnTo>
                  <a:pt x="380" y="811"/>
                </a:lnTo>
                <a:lnTo>
                  <a:pt x="359" y="828"/>
                </a:lnTo>
                <a:lnTo>
                  <a:pt x="339" y="845"/>
                </a:lnTo>
                <a:lnTo>
                  <a:pt x="318" y="860"/>
                </a:lnTo>
                <a:lnTo>
                  <a:pt x="296" y="876"/>
                </a:lnTo>
                <a:lnTo>
                  <a:pt x="272" y="892"/>
                </a:lnTo>
                <a:lnTo>
                  <a:pt x="251" y="904"/>
                </a:lnTo>
                <a:lnTo>
                  <a:pt x="228" y="917"/>
                </a:lnTo>
                <a:lnTo>
                  <a:pt x="201" y="930"/>
                </a:lnTo>
                <a:lnTo>
                  <a:pt x="179" y="941"/>
                </a:lnTo>
                <a:lnTo>
                  <a:pt x="152" y="953"/>
                </a:lnTo>
                <a:lnTo>
                  <a:pt x="124" y="899"/>
                </a:lnTo>
                <a:lnTo>
                  <a:pt x="0" y="1117"/>
                </a:lnTo>
                <a:lnTo>
                  <a:pt x="260" y="1167"/>
                </a:lnTo>
                <a:lnTo>
                  <a:pt x="233" y="1113"/>
                </a:lnTo>
                <a:lnTo>
                  <a:pt x="263" y="1100"/>
                </a:lnTo>
                <a:lnTo>
                  <a:pt x="289" y="1086"/>
                </a:lnTo>
                <a:lnTo>
                  <a:pt x="317" y="1071"/>
                </a:lnTo>
                <a:lnTo>
                  <a:pt x="342" y="1057"/>
                </a:lnTo>
                <a:lnTo>
                  <a:pt x="366" y="1044"/>
                </a:lnTo>
                <a:lnTo>
                  <a:pt x="387" y="1029"/>
                </a:lnTo>
                <a:lnTo>
                  <a:pt x="410" y="1014"/>
                </a:lnTo>
                <a:lnTo>
                  <a:pt x="431" y="999"/>
                </a:lnTo>
                <a:lnTo>
                  <a:pt x="449" y="986"/>
                </a:lnTo>
                <a:lnTo>
                  <a:pt x="470" y="970"/>
                </a:lnTo>
                <a:lnTo>
                  <a:pt x="496" y="949"/>
                </a:lnTo>
                <a:lnTo>
                  <a:pt x="517" y="933"/>
                </a:lnTo>
                <a:lnTo>
                  <a:pt x="535" y="915"/>
                </a:lnTo>
                <a:lnTo>
                  <a:pt x="552" y="900"/>
                </a:lnTo>
                <a:lnTo>
                  <a:pt x="573" y="879"/>
                </a:lnTo>
                <a:lnTo>
                  <a:pt x="593" y="858"/>
                </a:lnTo>
                <a:lnTo>
                  <a:pt x="609" y="840"/>
                </a:lnTo>
                <a:lnTo>
                  <a:pt x="626" y="821"/>
                </a:lnTo>
                <a:lnTo>
                  <a:pt x="645" y="799"/>
                </a:lnTo>
                <a:lnTo>
                  <a:pt x="662" y="777"/>
                </a:lnTo>
                <a:lnTo>
                  <a:pt x="677" y="758"/>
                </a:lnTo>
                <a:lnTo>
                  <a:pt x="691" y="736"/>
                </a:lnTo>
                <a:lnTo>
                  <a:pt x="706" y="717"/>
                </a:lnTo>
                <a:lnTo>
                  <a:pt x="718" y="696"/>
                </a:lnTo>
                <a:lnTo>
                  <a:pt x="731" y="675"/>
                </a:lnTo>
                <a:lnTo>
                  <a:pt x="745" y="652"/>
                </a:lnTo>
                <a:lnTo>
                  <a:pt x="759" y="629"/>
                </a:lnTo>
                <a:lnTo>
                  <a:pt x="769" y="605"/>
                </a:lnTo>
                <a:lnTo>
                  <a:pt x="780" y="582"/>
                </a:lnTo>
                <a:lnTo>
                  <a:pt x="791" y="560"/>
                </a:lnTo>
                <a:lnTo>
                  <a:pt x="800" y="540"/>
                </a:lnTo>
                <a:lnTo>
                  <a:pt x="808" y="520"/>
                </a:lnTo>
                <a:lnTo>
                  <a:pt x="818" y="495"/>
                </a:lnTo>
                <a:lnTo>
                  <a:pt x="825" y="470"/>
                </a:lnTo>
                <a:lnTo>
                  <a:pt x="833" y="450"/>
                </a:lnTo>
                <a:lnTo>
                  <a:pt x="839" y="426"/>
                </a:lnTo>
                <a:lnTo>
                  <a:pt x="845" y="402"/>
                </a:lnTo>
                <a:lnTo>
                  <a:pt x="851" y="378"/>
                </a:lnTo>
                <a:lnTo>
                  <a:pt x="857" y="354"/>
                </a:lnTo>
                <a:lnTo>
                  <a:pt x="861" y="331"/>
                </a:lnTo>
                <a:lnTo>
                  <a:pt x="866" y="306"/>
                </a:lnTo>
                <a:lnTo>
                  <a:pt x="870" y="285"/>
                </a:lnTo>
                <a:lnTo>
                  <a:pt x="873" y="263"/>
                </a:lnTo>
                <a:lnTo>
                  <a:pt x="875" y="249"/>
                </a:lnTo>
                <a:lnTo>
                  <a:pt x="877" y="235"/>
                </a:lnTo>
                <a:lnTo>
                  <a:pt x="878" y="223"/>
                </a:lnTo>
                <a:lnTo>
                  <a:pt x="878" y="214"/>
                </a:lnTo>
                <a:lnTo>
                  <a:pt x="879" y="201"/>
                </a:lnTo>
                <a:lnTo>
                  <a:pt x="878" y="187"/>
                </a:lnTo>
                <a:lnTo>
                  <a:pt x="879" y="172"/>
                </a:lnTo>
                <a:lnTo>
                  <a:pt x="880" y="159"/>
                </a:lnTo>
                <a:lnTo>
                  <a:pt x="882" y="147"/>
                </a:lnTo>
                <a:lnTo>
                  <a:pt x="880" y="133"/>
                </a:lnTo>
                <a:lnTo>
                  <a:pt x="882" y="118"/>
                </a:lnTo>
                <a:lnTo>
                  <a:pt x="880" y="104"/>
                </a:lnTo>
                <a:lnTo>
                  <a:pt x="882" y="88"/>
                </a:lnTo>
                <a:lnTo>
                  <a:pt x="879" y="76"/>
                </a:lnTo>
                <a:lnTo>
                  <a:pt x="879" y="63"/>
                </a:lnTo>
                <a:lnTo>
                  <a:pt x="877" y="50"/>
                </a:lnTo>
                <a:lnTo>
                  <a:pt x="877" y="36"/>
                </a:lnTo>
                <a:lnTo>
                  <a:pt x="876" y="22"/>
                </a:lnTo>
                <a:lnTo>
                  <a:pt x="874" y="13"/>
                </a:lnTo>
                <a:lnTo>
                  <a:pt x="873" y="0"/>
                </a:lnTo>
              </a:path>
            </a:pathLst>
          </a:custGeom>
          <a:solidFill>
            <a:srgbClr val="00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814" name="Rectangle 11">
            <a:extLst>
              <a:ext uri="{FF2B5EF4-FFF2-40B4-BE49-F238E27FC236}">
                <a16:creationId xmlns:a16="http://schemas.microsoft.com/office/drawing/2014/main" id="{95114484-96EC-4F7D-931A-83D1FDA829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825" y="1341438"/>
            <a:ext cx="18796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 sz="129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762000">
              <a:defRPr sz="129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762000">
              <a:defRPr sz="129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762000">
              <a:defRPr sz="129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762000">
              <a:defRPr sz="129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9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9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9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9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defRPr/>
            </a:pPr>
            <a:r>
              <a:rPr lang="es-ES_tradnl" altLang="es-ES" sz="3600" b="1" dirty="0">
                <a:solidFill>
                  <a:schemeClr val="accent3">
                    <a:lumMod val="50000"/>
                  </a:schemeClr>
                </a:solidFill>
                <a:latin typeface="Tahoma" pitchFamily="34" charset="0"/>
              </a:rPr>
              <a:t>Общество</a:t>
            </a:r>
            <a:endParaRPr lang="bg-BG" altLang="es-ES" sz="3600" b="1" dirty="0">
              <a:solidFill>
                <a:schemeClr val="accent3">
                  <a:lumMod val="50000"/>
                </a:schemeClr>
              </a:solidFill>
              <a:latin typeface="Tahoma" pitchFamily="34" charset="0"/>
            </a:endParaRPr>
          </a:p>
        </p:txBody>
      </p:sp>
      <p:sp>
        <p:nvSpPr>
          <p:cNvPr id="29703" name="Rectangle 15">
            <a:extLst>
              <a:ext uri="{FF2B5EF4-FFF2-40B4-BE49-F238E27FC236}">
                <a16:creationId xmlns:a16="http://schemas.microsoft.com/office/drawing/2014/main" id="{6231010E-B60F-4CEC-84E3-E2E6727271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8850" y="2498726"/>
            <a:ext cx="2662238" cy="462307"/>
          </a:xfrm>
          <a:prstGeom prst="rect">
            <a:avLst/>
          </a:prstGeom>
          <a:solidFill>
            <a:srgbClr val="006C3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s-ES_tradnl" altLang="es-ES" sz="2400" b="1">
                <a:solidFill>
                  <a:srgbClr val="FFFFFF"/>
                </a:solidFill>
                <a:latin typeface="Tahoma" panose="020B0604030504040204" pitchFamily="34" charset="0"/>
              </a:rPr>
              <a:t>Проследяване</a:t>
            </a:r>
          </a:p>
        </p:txBody>
      </p:sp>
      <p:sp>
        <p:nvSpPr>
          <p:cNvPr id="29704" name="Rectangle 16">
            <a:extLst>
              <a:ext uri="{FF2B5EF4-FFF2-40B4-BE49-F238E27FC236}">
                <a16:creationId xmlns:a16="http://schemas.microsoft.com/office/drawing/2014/main" id="{2DCB0C2D-2BD4-44E1-9F3F-88A12618A2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6426" y="2349501"/>
            <a:ext cx="3599280" cy="462307"/>
          </a:xfrm>
          <a:prstGeom prst="rect">
            <a:avLst/>
          </a:prstGeom>
          <a:solidFill>
            <a:srgbClr val="006C3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s-ES_tradnl" altLang="es-ES" sz="2400" b="1">
                <a:solidFill>
                  <a:srgbClr val="FFFFFF"/>
                </a:solidFill>
                <a:latin typeface="Tahoma" panose="020B0604030504040204" pitchFamily="34" charset="0"/>
              </a:rPr>
              <a:t>Обществени нагласи </a:t>
            </a:r>
          </a:p>
        </p:txBody>
      </p:sp>
      <p:sp>
        <p:nvSpPr>
          <p:cNvPr id="29705" name="Rectangle 17">
            <a:extLst>
              <a:ext uri="{FF2B5EF4-FFF2-40B4-BE49-F238E27FC236}">
                <a16:creationId xmlns:a16="http://schemas.microsoft.com/office/drawing/2014/main" id="{4E3F57EF-6BAA-42E8-8487-B6533E1A2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1" y="5029201"/>
            <a:ext cx="3526398" cy="462307"/>
          </a:xfrm>
          <a:prstGeom prst="rect">
            <a:avLst/>
          </a:prstGeom>
          <a:solidFill>
            <a:srgbClr val="006C3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bg-BG" altLang="es-ES" sz="2400" b="1" dirty="0" smtClean="0">
                <a:solidFill>
                  <a:srgbClr val="FFFFFF"/>
                </a:solidFill>
                <a:latin typeface="Tahoma" panose="020B0604030504040204" pitchFamily="34" charset="0"/>
              </a:rPr>
              <a:t>Откриване </a:t>
            </a:r>
            <a:r>
              <a:rPr lang="es-ES_tradnl" altLang="es-ES" sz="2400" b="1" dirty="0" err="1" smtClean="0">
                <a:solidFill>
                  <a:srgbClr val="FFFFFF"/>
                </a:solidFill>
                <a:latin typeface="Tahoma" panose="020B0604030504040204" pitchFamily="34" charset="0"/>
              </a:rPr>
              <a:t>на</a:t>
            </a:r>
            <a:r>
              <a:rPr lang="es-ES_tradnl" altLang="es-ES" sz="2400" b="1" dirty="0" smtClean="0">
                <a:solidFill>
                  <a:srgbClr val="FFFFFF"/>
                </a:solidFill>
                <a:latin typeface="Tahoma" panose="020B0604030504040204" pitchFamily="34" charset="0"/>
              </a:rPr>
              <a:t> </a:t>
            </a:r>
            <a:r>
              <a:rPr lang="bg-BG" altLang="es-ES" sz="2400" b="1" dirty="0" smtClean="0">
                <a:solidFill>
                  <a:srgbClr val="FFFFFF"/>
                </a:solidFill>
                <a:latin typeface="Tahoma" panose="020B0604030504040204" pitchFamily="34" charset="0"/>
              </a:rPr>
              <a:t>донор</a:t>
            </a:r>
            <a:endParaRPr lang="es-ES_tradnl" altLang="es-ES" sz="2400" b="1" dirty="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  <p:sp>
        <p:nvSpPr>
          <p:cNvPr id="29706" name="Rectangle 18">
            <a:extLst>
              <a:ext uri="{FF2B5EF4-FFF2-40B4-BE49-F238E27FC236}">
                <a16:creationId xmlns:a16="http://schemas.microsoft.com/office/drawing/2014/main" id="{BB01B917-F890-4943-BB1B-5573B26E2F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2971" y="5157788"/>
            <a:ext cx="2390442" cy="461962"/>
          </a:xfrm>
          <a:prstGeom prst="rect">
            <a:avLst/>
          </a:prstGeom>
          <a:solidFill>
            <a:srgbClr val="006C3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s-ES_tradnl" altLang="es-ES" sz="2400" b="1">
                <a:solidFill>
                  <a:srgbClr val="FFFFFF"/>
                </a:solidFill>
                <a:latin typeface="Tahoma" panose="020B0604030504040204" pitchFamily="34" charset="0"/>
              </a:rPr>
              <a:t>Споделяне</a:t>
            </a:r>
          </a:p>
        </p:txBody>
      </p:sp>
      <p:sp>
        <p:nvSpPr>
          <p:cNvPr id="247819" name="Rectangle 24">
            <a:extLst>
              <a:ext uri="{FF2B5EF4-FFF2-40B4-BE49-F238E27FC236}">
                <a16:creationId xmlns:a16="http://schemas.microsoft.com/office/drawing/2014/main" id="{9DB06EDD-8300-4BC9-988C-8F35DF67C4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626" y="3644900"/>
            <a:ext cx="23034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 sz="129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762000">
              <a:defRPr sz="129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762000">
              <a:defRPr sz="129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762000">
              <a:defRPr sz="129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762000">
              <a:defRPr sz="129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9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9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9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9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defRPr/>
            </a:pPr>
            <a:r>
              <a:rPr lang="es-ES_tradnl" altLang="es-ES" sz="3600" b="1" dirty="0">
                <a:solidFill>
                  <a:schemeClr val="accent3">
                    <a:lumMod val="50000"/>
                  </a:schemeClr>
                </a:solidFill>
                <a:latin typeface="Tahoma" pitchFamily="34" charset="0"/>
              </a:rPr>
              <a:t>Донорство</a:t>
            </a:r>
            <a:endParaRPr lang="bg-BG" altLang="es-ES" sz="3600" b="1" dirty="0">
              <a:solidFill>
                <a:schemeClr val="accent3">
                  <a:lumMod val="50000"/>
                </a:schemeClr>
              </a:solidFill>
              <a:latin typeface="Tahoma" pitchFamily="34" charset="0"/>
            </a:endParaRPr>
          </a:p>
        </p:txBody>
      </p:sp>
      <p:sp>
        <p:nvSpPr>
          <p:cNvPr id="247820" name="Rectangle 25">
            <a:extLst>
              <a:ext uri="{FF2B5EF4-FFF2-40B4-BE49-F238E27FC236}">
                <a16:creationId xmlns:a16="http://schemas.microsoft.com/office/drawing/2014/main" id="{B7B7D7FC-1C8A-4C88-9208-DFE89A9A1E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5046" y="5957135"/>
            <a:ext cx="22844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 sz="129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762000">
              <a:defRPr sz="129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762000">
              <a:defRPr sz="129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762000">
              <a:defRPr sz="129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762000">
              <a:defRPr sz="129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9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9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9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9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defRPr/>
            </a:pPr>
            <a:r>
              <a:rPr lang="es-ES_tradnl" altLang="es-ES" sz="3600" b="1" dirty="0">
                <a:solidFill>
                  <a:schemeClr val="accent3">
                    <a:lumMod val="50000"/>
                  </a:schemeClr>
                </a:solidFill>
                <a:latin typeface="Tahoma" pitchFamily="34" charset="0"/>
              </a:rPr>
              <a:t>Експлантация</a:t>
            </a:r>
            <a:endParaRPr lang="bg-BG" altLang="es-ES" sz="3600" b="1" dirty="0">
              <a:solidFill>
                <a:schemeClr val="accent3">
                  <a:lumMod val="50000"/>
                </a:schemeClr>
              </a:solidFill>
              <a:latin typeface="Tahoma" pitchFamily="34" charset="0"/>
            </a:endParaRPr>
          </a:p>
        </p:txBody>
      </p:sp>
      <p:sp>
        <p:nvSpPr>
          <p:cNvPr id="247821" name="Rectangle 26">
            <a:extLst>
              <a:ext uri="{FF2B5EF4-FFF2-40B4-BE49-F238E27FC236}">
                <a16:creationId xmlns:a16="http://schemas.microsoft.com/office/drawing/2014/main" id="{F0F6BE3F-755E-47E9-9975-A2F4C3D9A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5776" y="3657600"/>
            <a:ext cx="38576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 sz="129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762000">
              <a:defRPr sz="129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762000">
              <a:defRPr sz="129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762000">
              <a:defRPr sz="129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762000">
              <a:defRPr sz="129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9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9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9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9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defRPr/>
            </a:pPr>
            <a:r>
              <a:rPr lang="es-ES_tradnl" altLang="es-ES" sz="3600" b="1" dirty="0">
                <a:solidFill>
                  <a:schemeClr val="accent3">
                    <a:lumMod val="50000"/>
                  </a:schemeClr>
                </a:solidFill>
                <a:latin typeface="Tahoma" pitchFamily="34" charset="0"/>
              </a:rPr>
              <a:t>Трансплантация</a:t>
            </a:r>
            <a:endParaRPr lang="bg-BG" altLang="es-ES" sz="3600" b="1" dirty="0">
              <a:solidFill>
                <a:schemeClr val="accent3">
                  <a:lumMod val="50000"/>
                </a:schemeClr>
              </a:solidFill>
              <a:latin typeface="Tahoma" pitchFamily="34" charset="0"/>
            </a:endParaRPr>
          </a:p>
        </p:txBody>
      </p:sp>
      <p:sp>
        <p:nvSpPr>
          <p:cNvPr id="1463310" name="Rectangle 2">
            <a:extLst>
              <a:ext uri="{FF2B5EF4-FFF2-40B4-BE49-F238E27FC236}">
                <a16:creationId xmlns:a16="http://schemas.microsoft.com/office/drawing/2014/main" id="{2B5FCBB1-247D-44D7-A4FA-4C33FB096884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1795463" y="304800"/>
            <a:ext cx="82296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9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29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29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29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29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9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9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9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9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ca-ES" altLang="es-ES" sz="4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Новият жизнен цикъл</a:t>
            </a:r>
            <a:endParaRPr lang="bg-BG" altLang="es-ES" sz="40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">
            <a:extLst>
              <a:ext uri="{FF2B5EF4-FFF2-40B4-BE49-F238E27FC236}">
                <a16:creationId xmlns:a16="http://schemas.microsoft.com/office/drawing/2014/main" id="{87DC6132-72EB-4DE6-88D4-EFEF1A7FA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13"/>
          <a:stretch>
            <a:fillRect/>
          </a:stretch>
        </p:blipFill>
        <p:spPr bwMode="auto">
          <a:xfrm>
            <a:off x="1847850" y="1268413"/>
            <a:ext cx="8280400" cy="534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>
            <a:extLst>
              <a:ext uri="{FF2B5EF4-FFF2-40B4-BE49-F238E27FC236}">
                <a16:creationId xmlns:a16="http://schemas.microsoft.com/office/drawing/2014/main" id="{123C995A-9E1C-423B-B811-6FC03545CE28}"/>
              </a:ext>
            </a:extLst>
          </p:cNvPr>
          <p:cNvSpPr txBox="1"/>
          <p:nvPr/>
        </p:nvSpPr>
        <p:spPr>
          <a:xfrm>
            <a:off x="5003889" y="4357110"/>
            <a:ext cx="2016790" cy="677108"/>
          </a:xfrm>
          <a:prstGeom prst="rect">
            <a:avLst/>
          </a:prstGeom>
          <a:solidFill>
            <a:srgbClr val="DCE6F2"/>
          </a:solidFill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bg-BG" sz="1900" b="1" dirty="0" smtClean="0"/>
              <a:t>Донорски център</a:t>
            </a:r>
            <a:endParaRPr lang="ca-ES" sz="1900" b="1" dirty="0"/>
          </a:p>
        </p:txBody>
      </p:sp>
      <p:sp>
        <p:nvSpPr>
          <p:cNvPr id="8" name="Rectangle 50">
            <a:extLst>
              <a:ext uri="{FF2B5EF4-FFF2-40B4-BE49-F238E27FC236}">
                <a16:creationId xmlns:a16="http://schemas.microsoft.com/office/drawing/2014/main" id="{A5371A06-AE2A-4C6B-91C2-7A5EB690D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789" y="303514"/>
            <a:ext cx="944584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dirty="0" smtClean="0"/>
              <a:t> </a:t>
            </a:r>
            <a:r>
              <a:rPr lang="bg-BG" sz="3200" dirty="0" smtClean="0">
                <a:latin typeface="Arial" pitchFamily="34" charset="0"/>
                <a:cs typeface="Arial" pitchFamily="34" charset="0"/>
              </a:rPr>
              <a:t>Модели за управление на донорството и трансплантациите</a:t>
            </a:r>
            <a:endParaRPr lang="bg-BG" sz="32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5 CuadroTexto">
            <a:extLst>
              <a:ext uri="{FF2B5EF4-FFF2-40B4-BE49-F238E27FC236}">
                <a16:creationId xmlns:a16="http://schemas.microsoft.com/office/drawing/2014/main" id="{123C995A-9E1C-423B-B811-6FC03545CE28}"/>
              </a:ext>
            </a:extLst>
          </p:cNvPr>
          <p:cNvSpPr txBox="1"/>
          <p:nvPr/>
        </p:nvSpPr>
        <p:spPr>
          <a:xfrm>
            <a:off x="4979655" y="2479432"/>
            <a:ext cx="2016790" cy="538609"/>
          </a:xfrm>
          <a:prstGeom prst="rect">
            <a:avLst/>
          </a:prstGeom>
          <a:solidFill>
            <a:srgbClr val="4F81BD"/>
          </a:solidFill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bg-BG" sz="2900" b="1" smtClean="0">
                <a:solidFill>
                  <a:schemeClr val="bg1"/>
                </a:solidFill>
              </a:rPr>
              <a:t>БОЛНИЦА</a:t>
            </a:r>
            <a:endParaRPr lang="ca-ES" sz="2900" b="1" dirty="0">
              <a:solidFill>
                <a:schemeClr val="bg1"/>
              </a:solidFill>
            </a:endParaRPr>
          </a:p>
        </p:txBody>
      </p:sp>
      <p:sp>
        <p:nvSpPr>
          <p:cNvPr id="9" name="5 CuadroTexto">
            <a:extLst>
              <a:ext uri="{FF2B5EF4-FFF2-40B4-BE49-F238E27FC236}">
                <a16:creationId xmlns:a16="http://schemas.microsoft.com/office/drawing/2014/main" id="{123C995A-9E1C-423B-B811-6FC03545CE28}"/>
              </a:ext>
            </a:extLst>
          </p:cNvPr>
          <p:cNvSpPr txBox="1"/>
          <p:nvPr/>
        </p:nvSpPr>
        <p:spPr>
          <a:xfrm>
            <a:off x="7620208" y="2479432"/>
            <a:ext cx="2016790" cy="984885"/>
          </a:xfrm>
          <a:prstGeom prst="rect">
            <a:avLst/>
          </a:prstGeom>
          <a:solidFill>
            <a:srgbClr val="4F81BD"/>
          </a:solidFill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bg-BG" sz="2900" b="1" smtClean="0">
                <a:solidFill>
                  <a:schemeClr val="bg1"/>
                </a:solidFill>
              </a:rPr>
              <a:t>БОЛНИЦА</a:t>
            </a:r>
          </a:p>
          <a:p>
            <a:pPr algn="ctr" eaLnBrk="1" hangingPunct="1">
              <a:defRPr/>
            </a:pPr>
            <a:endParaRPr lang="ca-ES" sz="2900" b="1" dirty="0">
              <a:solidFill>
                <a:schemeClr val="bg1"/>
              </a:solidFill>
            </a:endParaRPr>
          </a:p>
        </p:txBody>
      </p:sp>
      <p:sp>
        <p:nvSpPr>
          <p:cNvPr id="10" name="5 CuadroTexto">
            <a:extLst>
              <a:ext uri="{FF2B5EF4-FFF2-40B4-BE49-F238E27FC236}">
                <a16:creationId xmlns:a16="http://schemas.microsoft.com/office/drawing/2014/main" id="{123C995A-9E1C-423B-B811-6FC03545CE28}"/>
              </a:ext>
            </a:extLst>
          </p:cNvPr>
          <p:cNvSpPr txBox="1"/>
          <p:nvPr/>
        </p:nvSpPr>
        <p:spPr>
          <a:xfrm>
            <a:off x="2341189" y="2488380"/>
            <a:ext cx="2016790" cy="538609"/>
          </a:xfrm>
          <a:prstGeom prst="rect">
            <a:avLst/>
          </a:prstGeom>
          <a:solidFill>
            <a:srgbClr val="4F81BD"/>
          </a:solidFill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bg-BG" sz="2900" b="1" smtClean="0">
                <a:solidFill>
                  <a:schemeClr val="bg1"/>
                </a:solidFill>
              </a:rPr>
              <a:t>БОЛНИЦА</a:t>
            </a:r>
            <a:endParaRPr lang="ca-ES" sz="2900" b="1" dirty="0">
              <a:solidFill>
                <a:schemeClr val="bg1"/>
              </a:solidFill>
            </a:endParaRPr>
          </a:p>
        </p:txBody>
      </p:sp>
      <p:sp>
        <p:nvSpPr>
          <p:cNvPr id="11" name="5 CuadroTexto">
            <a:extLst>
              <a:ext uri="{FF2B5EF4-FFF2-40B4-BE49-F238E27FC236}">
                <a16:creationId xmlns:a16="http://schemas.microsoft.com/office/drawing/2014/main" id="{123C995A-9E1C-423B-B811-6FC03545CE28}"/>
              </a:ext>
            </a:extLst>
          </p:cNvPr>
          <p:cNvSpPr txBox="1"/>
          <p:nvPr/>
        </p:nvSpPr>
        <p:spPr>
          <a:xfrm>
            <a:off x="2284580" y="1330900"/>
            <a:ext cx="2137567" cy="391143"/>
          </a:xfrm>
          <a:prstGeom prst="rect">
            <a:avLst/>
          </a:prstGeom>
          <a:solidFill>
            <a:schemeClr val="bg1"/>
          </a:solidFill>
        </p:spPr>
        <p:txBody>
          <a:bodyPr wrap="square" lIns="18000" tIns="10800" rIns="18000" bIns="10800">
            <a:spAutoFit/>
          </a:bodyPr>
          <a:lstStyle/>
          <a:p>
            <a:pPr algn="ctr" eaLnBrk="1" hangingPunct="1">
              <a:defRPr/>
            </a:pPr>
            <a:r>
              <a:rPr lang="bg-BG" sz="2400" b="1" smtClean="0"/>
              <a:t>В МИНАЛОТО</a:t>
            </a:r>
            <a:endParaRPr lang="ca-ES" sz="2400" b="1" dirty="0"/>
          </a:p>
        </p:txBody>
      </p:sp>
      <p:sp>
        <p:nvSpPr>
          <p:cNvPr id="12" name="5 CuadroTexto">
            <a:extLst>
              <a:ext uri="{FF2B5EF4-FFF2-40B4-BE49-F238E27FC236}">
                <a16:creationId xmlns:a16="http://schemas.microsoft.com/office/drawing/2014/main" id="{123C995A-9E1C-423B-B811-6FC03545CE28}"/>
              </a:ext>
            </a:extLst>
          </p:cNvPr>
          <p:cNvSpPr txBox="1"/>
          <p:nvPr/>
        </p:nvSpPr>
        <p:spPr>
          <a:xfrm>
            <a:off x="4919266" y="1308452"/>
            <a:ext cx="2137567" cy="391143"/>
          </a:xfrm>
          <a:prstGeom prst="rect">
            <a:avLst/>
          </a:prstGeom>
          <a:solidFill>
            <a:schemeClr val="bg1"/>
          </a:solidFill>
        </p:spPr>
        <p:txBody>
          <a:bodyPr wrap="square" lIns="18000" tIns="10800" rIns="18000" bIns="10800">
            <a:spAutoFit/>
          </a:bodyPr>
          <a:lstStyle/>
          <a:p>
            <a:pPr algn="ctr" eaLnBrk="1" hangingPunct="1">
              <a:defRPr/>
            </a:pPr>
            <a:r>
              <a:rPr lang="bg-BG" sz="2400" b="1" smtClean="0"/>
              <a:t>САЩ</a:t>
            </a:r>
            <a:endParaRPr lang="ca-ES" sz="2400" b="1" dirty="0"/>
          </a:p>
        </p:txBody>
      </p:sp>
      <p:sp>
        <p:nvSpPr>
          <p:cNvPr id="13" name="5 CuadroTexto">
            <a:extLst>
              <a:ext uri="{FF2B5EF4-FFF2-40B4-BE49-F238E27FC236}">
                <a16:creationId xmlns:a16="http://schemas.microsoft.com/office/drawing/2014/main" id="{123C995A-9E1C-423B-B811-6FC03545CE28}"/>
              </a:ext>
            </a:extLst>
          </p:cNvPr>
          <p:cNvSpPr txBox="1"/>
          <p:nvPr/>
        </p:nvSpPr>
        <p:spPr>
          <a:xfrm>
            <a:off x="7534523" y="1330899"/>
            <a:ext cx="2151062" cy="391143"/>
          </a:xfrm>
          <a:prstGeom prst="rect">
            <a:avLst/>
          </a:prstGeom>
          <a:solidFill>
            <a:schemeClr val="bg1"/>
          </a:solidFill>
        </p:spPr>
        <p:txBody>
          <a:bodyPr wrap="square" lIns="18000" tIns="10800" rIns="18000" bIns="10800">
            <a:spAutoFit/>
          </a:bodyPr>
          <a:lstStyle/>
          <a:p>
            <a:pPr algn="ctr" eaLnBrk="1" hangingPunct="1">
              <a:defRPr/>
            </a:pPr>
            <a:r>
              <a:rPr lang="bg-BG" sz="2400" b="1" smtClean="0"/>
              <a:t>ИСПАНИЯ</a:t>
            </a:r>
            <a:endParaRPr lang="ca-ES" sz="2400" b="1" dirty="0"/>
          </a:p>
        </p:txBody>
      </p:sp>
      <p:sp>
        <p:nvSpPr>
          <p:cNvPr id="14" name="5 CuadroTexto">
            <a:extLst>
              <a:ext uri="{FF2B5EF4-FFF2-40B4-BE49-F238E27FC236}">
                <a16:creationId xmlns:a16="http://schemas.microsoft.com/office/drawing/2014/main" id="{123C995A-9E1C-423B-B811-6FC03545CE28}"/>
              </a:ext>
            </a:extLst>
          </p:cNvPr>
          <p:cNvSpPr txBox="1"/>
          <p:nvPr/>
        </p:nvSpPr>
        <p:spPr>
          <a:xfrm>
            <a:off x="2195049" y="5879791"/>
            <a:ext cx="2162930" cy="806641"/>
          </a:xfrm>
          <a:prstGeom prst="rect">
            <a:avLst/>
          </a:prstGeom>
          <a:solidFill>
            <a:schemeClr val="bg1"/>
          </a:solidFill>
        </p:spPr>
        <p:txBody>
          <a:bodyPr wrap="square" lIns="18000" tIns="10800" rIns="18000" bIns="10800">
            <a:spAutoFit/>
          </a:bodyPr>
          <a:lstStyle/>
          <a:p>
            <a:pPr algn="ctr" eaLnBrk="1" hangingPunct="1">
              <a:defRPr/>
            </a:pPr>
            <a:r>
              <a:rPr lang="bg-BG" sz="1700" b="1" dirty="0" smtClean="0"/>
              <a:t>Отговорност на </a:t>
            </a:r>
            <a:r>
              <a:rPr lang="bg-BG" sz="1700" b="1" dirty="0" err="1" smtClean="0"/>
              <a:t>трансплантационен</a:t>
            </a:r>
            <a:r>
              <a:rPr lang="bg-BG" sz="1700" b="1" dirty="0" smtClean="0"/>
              <a:t> екип</a:t>
            </a:r>
            <a:endParaRPr lang="ca-ES" sz="1700" b="1" dirty="0"/>
          </a:p>
        </p:txBody>
      </p:sp>
      <p:sp>
        <p:nvSpPr>
          <p:cNvPr id="15" name="5 CuadroTexto">
            <a:extLst>
              <a:ext uri="{FF2B5EF4-FFF2-40B4-BE49-F238E27FC236}">
                <a16:creationId xmlns:a16="http://schemas.microsoft.com/office/drawing/2014/main" id="{123C995A-9E1C-423B-B811-6FC03545CE28}"/>
              </a:ext>
            </a:extLst>
          </p:cNvPr>
          <p:cNvSpPr txBox="1"/>
          <p:nvPr/>
        </p:nvSpPr>
        <p:spPr>
          <a:xfrm>
            <a:off x="2317076" y="4201347"/>
            <a:ext cx="1979321" cy="617734"/>
          </a:xfrm>
          <a:prstGeom prst="rect">
            <a:avLst/>
          </a:prstGeom>
          <a:solidFill>
            <a:srgbClr val="B9CDE5"/>
          </a:solidFill>
          <a:ln>
            <a:solidFill>
              <a:srgbClr val="070503"/>
            </a:solidFill>
          </a:ln>
        </p:spPr>
        <p:txBody>
          <a:bodyPr wrap="square" lIns="18000" tIns="46800" rIns="18000" bIns="46800">
            <a:spAutoFit/>
          </a:bodyPr>
          <a:lstStyle/>
          <a:p>
            <a:pPr algn="ctr" eaLnBrk="1" hangingPunct="1">
              <a:defRPr/>
            </a:pPr>
            <a:r>
              <a:rPr lang="bg-BG" sz="1700" b="1" dirty="0" err="1" smtClean="0"/>
              <a:t>Трансплантационен</a:t>
            </a:r>
            <a:r>
              <a:rPr lang="bg-BG" sz="1700" b="1" dirty="0" smtClean="0"/>
              <a:t> екип</a:t>
            </a:r>
            <a:endParaRPr lang="ca-ES" sz="1700" b="1" dirty="0"/>
          </a:p>
        </p:txBody>
      </p:sp>
      <p:sp>
        <p:nvSpPr>
          <p:cNvPr id="16" name="5 CuadroTexto">
            <a:extLst>
              <a:ext uri="{FF2B5EF4-FFF2-40B4-BE49-F238E27FC236}">
                <a16:creationId xmlns:a16="http://schemas.microsoft.com/office/drawing/2014/main" id="{123C995A-9E1C-423B-B811-6FC03545CE28}"/>
              </a:ext>
            </a:extLst>
          </p:cNvPr>
          <p:cNvSpPr txBox="1"/>
          <p:nvPr/>
        </p:nvSpPr>
        <p:spPr>
          <a:xfrm>
            <a:off x="8741256" y="4510213"/>
            <a:ext cx="1124703" cy="879344"/>
          </a:xfrm>
          <a:prstGeom prst="rect">
            <a:avLst/>
          </a:prstGeom>
          <a:solidFill>
            <a:srgbClr val="B9CDE5"/>
          </a:solidFill>
          <a:ln>
            <a:solidFill>
              <a:srgbClr val="070503"/>
            </a:solidFill>
          </a:ln>
        </p:spPr>
        <p:txBody>
          <a:bodyPr wrap="square" lIns="18000" tIns="46800" rIns="18000" bIns="46800">
            <a:spAutoFit/>
          </a:bodyPr>
          <a:lstStyle/>
          <a:p>
            <a:pPr algn="ctr" eaLnBrk="1" hangingPunct="1">
              <a:defRPr/>
            </a:pPr>
            <a:endParaRPr lang="bg-BG" sz="1100" b="1" dirty="0" smtClean="0"/>
          </a:p>
          <a:p>
            <a:pPr algn="ctr" eaLnBrk="1" hangingPunct="1">
              <a:defRPr/>
            </a:pPr>
            <a:r>
              <a:rPr lang="bg-BG" sz="1400" b="1" dirty="0" err="1" smtClean="0"/>
              <a:t>Транспланта</a:t>
            </a:r>
            <a:r>
              <a:rPr lang="en-US" sz="1400" b="1" dirty="0" smtClean="0"/>
              <a:t> </a:t>
            </a:r>
            <a:r>
              <a:rPr lang="bg-BG" sz="1400" b="1" dirty="0" err="1" smtClean="0"/>
              <a:t>ционен</a:t>
            </a:r>
            <a:r>
              <a:rPr lang="bg-BG" sz="1400" b="1" dirty="0" smtClean="0"/>
              <a:t> </a:t>
            </a:r>
            <a:r>
              <a:rPr lang="bg-BG" sz="1400" b="1" dirty="0" smtClean="0"/>
              <a:t>екип</a:t>
            </a:r>
          </a:p>
          <a:p>
            <a:pPr algn="ctr" eaLnBrk="1" hangingPunct="1">
              <a:defRPr/>
            </a:pPr>
            <a:endParaRPr lang="ca-ES" sz="1200" b="1" dirty="0"/>
          </a:p>
        </p:txBody>
      </p:sp>
      <p:sp>
        <p:nvSpPr>
          <p:cNvPr id="17" name="5 CuadroTexto">
            <a:extLst>
              <a:ext uri="{FF2B5EF4-FFF2-40B4-BE49-F238E27FC236}">
                <a16:creationId xmlns:a16="http://schemas.microsoft.com/office/drawing/2014/main" id="{123C995A-9E1C-423B-B811-6FC03545CE28}"/>
              </a:ext>
            </a:extLst>
          </p:cNvPr>
          <p:cNvSpPr txBox="1"/>
          <p:nvPr/>
        </p:nvSpPr>
        <p:spPr>
          <a:xfrm>
            <a:off x="7448365" y="4283410"/>
            <a:ext cx="1296140" cy="1115993"/>
          </a:xfrm>
          <a:prstGeom prst="rect">
            <a:avLst/>
          </a:prstGeom>
          <a:solidFill>
            <a:srgbClr val="F2DCDB"/>
          </a:solidFill>
          <a:ln>
            <a:solidFill>
              <a:srgbClr val="070503"/>
            </a:solidFill>
          </a:ln>
        </p:spPr>
        <p:txBody>
          <a:bodyPr wrap="square" lIns="18000" tIns="97200" rIns="18000" bIns="93600">
            <a:spAutoFit/>
          </a:bodyPr>
          <a:lstStyle/>
          <a:p>
            <a:pPr algn="ctr" eaLnBrk="1" hangingPunct="1">
              <a:defRPr/>
            </a:pPr>
            <a:endParaRPr lang="bg-BG" sz="1200" b="1" dirty="0" smtClean="0"/>
          </a:p>
          <a:p>
            <a:pPr algn="ctr" eaLnBrk="1" hangingPunct="1">
              <a:defRPr/>
            </a:pPr>
            <a:r>
              <a:rPr lang="bg-BG" sz="1200" b="1" dirty="0" smtClean="0"/>
              <a:t>Управление на донорството и трансплантациите</a:t>
            </a:r>
          </a:p>
          <a:p>
            <a:pPr algn="ctr" eaLnBrk="1" hangingPunct="1">
              <a:defRPr/>
            </a:pPr>
            <a:endParaRPr lang="ca-ES" sz="1200" b="1" dirty="0"/>
          </a:p>
        </p:txBody>
      </p:sp>
      <p:sp>
        <p:nvSpPr>
          <p:cNvPr id="18" name="5 CuadroTexto">
            <a:extLst>
              <a:ext uri="{FF2B5EF4-FFF2-40B4-BE49-F238E27FC236}">
                <a16:creationId xmlns:a16="http://schemas.microsoft.com/office/drawing/2014/main" id="{123C995A-9E1C-423B-B811-6FC03545CE28}"/>
              </a:ext>
            </a:extLst>
          </p:cNvPr>
          <p:cNvSpPr txBox="1"/>
          <p:nvPr/>
        </p:nvSpPr>
        <p:spPr>
          <a:xfrm>
            <a:off x="4992309" y="5936732"/>
            <a:ext cx="2162930" cy="806641"/>
          </a:xfrm>
          <a:prstGeom prst="rect">
            <a:avLst/>
          </a:prstGeom>
          <a:solidFill>
            <a:schemeClr val="bg1"/>
          </a:solidFill>
        </p:spPr>
        <p:txBody>
          <a:bodyPr wrap="square" lIns="18000" tIns="10800" rIns="18000" bIns="10800">
            <a:spAutoFit/>
          </a:bodyPr>
          <a:lstStyle/>
          <a:p>
            <a:pPr algn="ctr" eaLnBrk="1" hangingPunct="1">
              <a:defRPr/>
            </a:pPr>
            <a:r>
              <a:rPr lang="bg-BG" sz="1700" b="1" smtClean="0"/>
              <a:t>Независими организации</a:t>
            </a:r>
          </a:p>
          <a:p>
            <a:pPr algn="ctr" eaLnBrk="1" hangingPunct="1">
              <a:defRPr/>
            </a:pPr>
            <a:endParaRPr lang="ca-ES" sz="1700" b="1" dirty="0"/>
          </a:p>
        </p:txBody>
      </p:sp>
      <p:sp>
        <p:nvSpPr>
          <p:cNvPr id="19" name="5 CuadroTexto">
            <a:extLst>
              <a:ext uri="{FF2B5EF4-FFF2-40B4-BE49-F238E27FC236}">
                <a16:creationId xmlns:a16="http://schemas.microsoft.com/office/drawing/2014/main" id="{123C995A-9E1C-423B-B811-6FC03545CE28}"/>
              </a:ext>
            </a:extLst>
          </p:cNvPr>
          <p:cNvSpPr txBox="1"/>
          <p:nvPr/>
        </p:nvSpPr>
        <p:spPr>
          <a:xfrm>
            <a:off x="7676395" y="5936732"/>
            <a:ext cx="2162930" cy="806641"/>
          </a:xfrm>
          <a:prstGeom prst="rect">
            <a:avLst/>
          </a:prstGeom>
          <a:solidFill>
            <a:schemeClr val="bg1"/>
          </a:solidFill>
        </p:spPr>
        <p:txBody>
          <a:bodyPr wrap="square" lIns="18000" tIns="10800" rIns="18000" bIns="10800">
            <a:spAutoFit/>
          </a:bodyPr>
          <a:lstStyle/>
          <a:p>
            <a:pPr algn="ctr" eaLnBrk="1" hangingPunct="1">
              <a:defRPr/>
            </a:pPr>
            <a:r>
              <a:rPr lang="bg-BG" sz="1700" b="1" dirty="0" smtClean="0"/>
              <a:t>Болнично отделение за откриване на донори</a:t>
            </a:r>
            <a:endParaRPr lang="ca-ES" sz="1700"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3">
            <a:extLst>
              <a:ext uri="{FF2B5EF4-FFF2-40B4-BE49-F238E27FC236}">
                <a16:creationId xmlns:a16="http://schemas.microsoft.com/office/drawing/2014/main" id="{FCA9FD51-1145-402C-B12A-AFDFF018D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0888" y="173990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ca-ES" altLang="es-ES" b="1">
              <a:solidFill>
                <a:srgbClr val="003300"/>
              </a:solidFill>
              <a:latin typeface="Tahoma" panose="020B0604030504040204" pitchFamily="34" charset="0"/>
              <a:ea typeface="MS PGothic" panose="020B0600070205080204" pitchFamily="34" charset="-128"/>
            </a:endParaRPr>
          </a:p>
        </p:txBody>
      </p:sp>
      <p:sp>
        <p:nvSpPr>
          <p:cNvPr id="39939" name="Text Box 4">
            <a:extLst>
              <a:ext uri="{FF2B5EF4-FFF2-40B4-BE49-F238E27FC236}">
                <a16:creationId xmlns:a16="http://schemas.microsoft.com/office/drawing/2014/main" id="{23F2B36E-AD6B-42B9-845A-3257F2ACB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1475" y="3937000"/>
            <a:ext cx="185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ca-ES" altLang="es-ES" b="1">
              <a:solidFill>
                <a:srgbClr val="003300"/>
              </a:solidFill>
              <a:latin typeface="Tahoma" panose="020B0604030504040204" pitchFamily="34" charset="0"/>
              <a:ea typeface="MS PGothic" panose="020B0600070205080204" pitchFamily="34" charset="-128"/>
            </a:endParaRPr>
          </a:p>
        </p:txBody>
      </p:sp>
      <p:sp>
        <p:nvSpPr>
          <p:cNvPr id="39940" name="Text Box 5">
            <a:extLst>
              <a:ext uri="{FF2B5EF4-FFF2-40B4-BE49-F238E27FC236}">
                <a16:creationId xmlns:a16="http://schemas.microsoft.com/office/drawing/2014/main" id="{A6261F83-FCFE-4498-BE74-FA608A6CEE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825" y="3598864"/>
            <a:ext cx="185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a-ES" altLang="es-ES">
              <a:solidFill>
                <a:srgbClr val="003300"/>
              </a:solidFill>
              <a:latin typeface="Tahoma" panose="020B0604030504040204" pitchFamily="34" charset="0"/>
              <a:ea typeface="MS PGothic" panose="020B0600070205080204" pitchFamily="34" charset="-128"/>
            </a:endParaRPr>
          </a:p>
        </p:txBody>
      </p:sp>
      <p:sp>
        <p:nvSpPr>
          <p:cNvPr id="39941" name="Text Box 7">
            <a:extLst>
              <a:ext uri="{FF2B5EF4-FFF2-40B4-BE49-F238E27FC236}">
                <a16:creationId xmlns:a16="http://schemas.microsoft.com/office/drawing/2014/main" id="{52B9280D-52A1-4FA5-A18A-849CDF74A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4275" y="3713164"/>
            <a:ext cx="185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a-ES" altLang="es-ES">
              <a:solidFill>
                <a:srgbClr val="003300"/>
              </a:solidFill>
              <a:latin typeface="Tahoma" panose="020B0604030504040204" pitchFamily="34" charset="0"/>
              <a:ea typeface="MS PGothic" panose="020B0600070205080204" pitchFamily="34" charset="-128"/>
            </a:endParaRPr>
          </a:p>
        </p:txBody>
      </p:sp>
      <p:sp>
        <p:nvSpPr>
          <p:cNvPr id="39942" name="Text Box 9">
            <a:extLst>
              <a:ext uri="{FF2B5EF4-FFF2-40B4-BE49-F238E27FC236}">
                <a16:creationId xmlns:a16="http://schemas.microsoft.com/office/drawing/2014/main" id="{4681D8E3-06AE-450D-AC76-5043DBD56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8775" y="3713164"/>
            <a:ext cx="185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a-ES" altLang="es-ES">
              <a:solidFill>
                <a:srgbClr val="003300"/>
              </a:solidFill>
              <a:latin typeface="Tahoma" panose="020B0604030504040204" pitchFamily="34" charset="0"/>
              <a:ea typeface="MS PGothic" panose="020B0600070205080204" pitchFamily="34" charset="-128"/>
            </a:endParaRPr>
          </a:p>
        </p:txBody>
      </p:sp>
      <p:sp>
        <p:nvSpPr>
          <p:cNvPr id="39943" name="Text Box 11">
            <a:extLst>
              <a:ext uri="{FF2B5EF4-FFF2-40B4-BE49-F238E27FC236}">
                <a16:creationId xmlns:a16="http://schemas.microsoft.com/office/drawing/2014/main" id="{0C591DBC-ACA2-42AC-9E44-856FA6149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4675" y="3770314"/>
            <a:ext cx="185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a-ES" altLang="es-ES">
              <a:solidFill>
                <a:srgbClr val="003300"/>
              </a:solidFill>
              <a:latin typeface="Tahoma" panose="020B0604030504040204" pitchFamily="34" charset="0"/>
              <a:ea typeface="MS PGothic" panose="020B0600070205080204" pitchFamily="34" charset="-128"/>
            </a:endParaRPr>
          </a:p>
        </p:txBody>
      </p:sp>
      <p:pic>
        <p:nvPicPr>
          <p:cNvPr id="39944" name="Picture 2">
            <a:extLst>
              <a:ext uri="{FF2B5EF4-FFF2-40B4-BE49-F238E27FC236}">
                <a16:creationId xmlns:a16="http://schemas.microsoft.com/office/drawing/2014/main" id="{3141FAE8-F140-4A52-979C-25F7B9B37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00"/>
          <a:stretch>
            <a:fillRect/>
          </a:stretch>
        </p:blipFill>
        <p:spPr bwMode="auto">
          <a:xfrm>
            <a:off x="1900239" y="738188"/>
            <a:ext cx="1500187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945" name="Group 43">
            <a:extLst>
              <a:ext uri="{FF2B5EF4-FFF2-40B4-BE49-F238E27FC236}">
                <a16:creationId xmlns:a16="http://schemas.microsoft.com/office/drawing/2014/main" id="{C5C2AA16-1FA3-403C-BFE5-7C3571023CFD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5949950"/>
            <a:ext cx="711200" cy="514350"/>
            <a:chOff x="1200" y="1063"/>
            <a:chExt cx="3761" cy="2681"/>
          </a:xfrm>
        </p:grpSpPr>
        <p:grpSp>
          <p:nvGrpSpPr>
            <p:cNvPr id="39958" name="Group 44">
              <a:extLst>
                <a:ext uri="{FF2B5EF4-FFF2-40B4-BE49-F238E27FC236}">
                  <a16:creationId xmlns:a16="http://schemas.microsoft.com/office/drawing/2014/main" id="{9B7FEBC5-DA68-41F5-BEAD-D81F2218E7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00" y="3409"/>
              <a:ext cx="845" cy="335"/>
              <a:chOff x="3591" y="3218"/>
              <a:chExt cx="1801" cy="696"/>
            </a:xfrm>
          </p:grpSpPr>
          <p:sp>
            <p:nvSpPr>
              <p:cNvPr id="1469481" name="Freeform 45">
                <a:extLst>
                  <a:ext uri="{FF2B5EF4-FFF2-40B4-BE49-F238E27FC236}">
                    <a16:creationId xmlns:a16="http://schemas.microsoft.com/office/drawing/2014/main" id="{668CE214-7E5D-47E7-81FF-52693C1AD2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0" y="3398"/>
                <a:ext cx="89" cy="155"/>
              </a:xfrm>
              <a:custGeom>
                <a:avLst/>
                <a:gdLst>
                  <a:gd name="T0" fmla="*/ 96 w 96"/>
                  <a:gd name="T1" fmla="*/ 107 h 157"/>
                  <a:gd name="T2" fmla="*/ 86 w 96"/>
                  <a:gd name="T3" fmla="*/ 0 h 157"/>
                  <a:gd name="T4" fmla="*/ 24 w 96"/>
                  <a:gd name="T5" fmla="*/ 0 h 157"/>
                  <a:gd name="T6" fmla="*/ 0 w 96"/>
                  <a:gd name="T7" fmla="*/ 34 h 157"/>
                  <a:gd name="T8" fmla="*/ 38 w 96"/>
                  <a:gd name="T9" fmla="*/ 147 h 157"/>
                  <a:gd name="T10" fmla="*/ 68 w 96"/>
                  <a:gd name="T11" fmla="*/ 157 h 157"/>
                  <a:gd name="T12" fmla="*/ 96 w 96"/>
                  <a:gd name="T13" fmla="*/ 107 h 15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6"/>
                  <a:gd name="T22" fmla="*/ 0 h 157"/>
                  <a:gd name="T23" fmla="*/ 96 w 96"/>
                  <a:gd name="T24" fmla="*/ 157 h 15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6" h="157">
                    <a:moveTo>
                      <a:pt x="96" y="107"/>
                    </a:moveTo>
                    <a:lnTo>
                      <a:pt x="86" y="0"/>
                    </a:lnTo>
                    <a:lnTo>
                      <a:pt x="24" y="0"/>
                    </a:lnTo>
                    <a:lnTo>
                      <a:pt x="0" y="34"/>
                    </a:lnTo>
                    <a:lnTo>
                      <a:pt x="38" y="147"/>
                    </a:lnTo>
                    <a:lnTo>
                      <a:pt x="68" y="157"/>
                    </a:lnTo>
                    <a:lnTo>
                      <a:pt x="96" y="107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9999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solidFill>
                  <a:srgbClr val="FF0000"/>
                </a:solidFill>
                <a:prstDash val="lgDashDotDot"/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defRPr/>
                </a:pPr>
                <a:endParaRPr lang="ca-ES" sz="9675"/>
              </a:p>
            </p:txBody>
          </p:sp>
          <p:sp>
            <p:nvSpPr>
              <p:cNvPr id="1469482" name="Freeform 46">
                <a:extLst>
                  <a:ext uri="{FF2B5EF4-FFF2-40B4-BE49-F238E27FC236}">
                    <a16:creationId xmlns:a16="http://schemas.microsoft.com/office/drawing/2014/main" id="{AF43DCAE-407E-4F35-919A-B58EC13E92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7" y="3226"/>
                <a:ext cx="161" cy="172"/>
              </a:xfrm>
              <a:custGeom>
                <a:avLst/>
                <a:gdLst>
                  <a:gd name="T0" fmla="*/ 145 w 155"/>
                  <a:gd name="T1" fmla="*/ 96 h 174"/>
                  <a:gd name="T2" fmla="*/ 155 w 155"/>
                  <a:gd name="T3" fmla="*/ 0 h 174"/>
                  <a:gd name="T4" fmla="*/ 123 w 155"/>
                  <a:gd name="T5" fmla="*/ 8 h 174"/>
                  <a:gd name="T6" fmla="*/ 119 w 155"/>
                  <a:gd name="T7" fmla="*/ 42 h 174"/>
                  <a:gd name="T8" fmla="*/ 22 w 155"/>
                  <a:gd name="T9" fmla="*/ 68 h 174"/>
                  <a:gd name="T10" fmla="*/ 0 w 155"/>
                  <a:gd name="T11" fmla="*/ 164 h 174"/>
                  <a:gd name="T12" fmla="*/ 53 w 155"/>
                  <a:gd name="T13" fmla="*/ 174 h 174"/>
                  <a:gd name="T14" fmla="*/ 75 w 155"/>
                  <a:gd name="T15" fmla="*/ 130 h 174"/>
                  <a:gd name="T16" fmla="*/ 145 w 155"/>
                  <a:gd name="T17" fmla="*/ 96 h 1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5"/>
                  <a:gd name="T28" fmla="*/ 0 h 174"/>
                  <a:gd name="T29" fmla="*/ 155 w 155"/>
                  <a:gd name="T30" fmla="*/ 174 h 17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5" h="174">
                    <a:moveTo>
                      <a:pt x="145" y="96"/>
                    </a:moveTo>
                    <a:lnTo>
                      <a:pt x="155" y="0"/>
                    </a:lnTo>
                    <a:lnTo>
                      <a:pt x="123" y="8"/>
                    </a:lnTo>
                    <a:lnTo>
                      <a:pt x="119" y="42"/>
                    </a:lnTo>
                    <a:lnTo>
                      <a:pt x="22" y="68"/>
                    </a:lnTo>
                    <a:lnTo>
                      <a:pt x="0" y="164"/>
                    </a:lnTo>
                    <a:lnTo>
                      <a:pt x="53" y="174"/>
                    </a:lnTo>
                    <a:lnTo>
                      <a:pt x="75" y="130"/>
                    </a:lnTo>
                    <a:lnTo>
                      <a:pt x="145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9999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solidFill>
                  <a:srgbClr val="FF0000"/>
                </a:solidFill>
                <a:prstDash val="lgDashDotDot"/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defRPr/>
                </a:pPr>
                <a:endParaRPr lang="ca-ES" sz="9675"/>
              </a:p>
            </p:txBody>
          </p:sp>
          <p:sp>
            <p:nvSpPr>
              <p:cNvPr id="1469483" name="Freeform 47">
                <a:extLst>
                  <a:ext uri="{FF2B5EF4-FFF2-40B4-BE49-F238E27FC236}">
                    <a16:creationId xmlns:a16="http://schemas.microsoft.com/office/drawing/2014/main" id="{8448B7F7-0009-494B-B170-8190A6AEEC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3" y="3673"/>
                <a:ext cx="107" cy="86"/>
              </a:xfrm>
              <a:custGeom>
                <a:avLst/>
                <a:gdLst>
                  <a:gd name="T0" fmla="*/ 96 w 96"/>
                  <a:gd name="T1" fmla="*/ 32 h 80"/>
                  <a:gd name="T2" fmla="*/ 34 w 96"/>
                  <a:gd name="T3" fmla="*/ 0 h 80"/>
                  <a:gd name="T4" fmla="*/ 0 w 96"/>
                  <a:gd name="T5" fmla="*/ 28 h 80"/>
                  <a:gd name="T6" fmla="*/ 28 w 96"/>
                  <a:gd name="T7" fmla="*/ 80 h 80"/>
                  <a:gd name="T8" fmla="*/ 78 w 96"/>
                  <a:gd name="T9" fmla="*/ 80 h 80"/>
                  <a:gd name="T10" fmla="*/ 96 w 96"/>
                  <a:gd name="T11" fmla="*/ 32 h 8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80"/>
                  <a:gd name="T20" fmla="*/ 96 w 96"/>
                  <a:gd name="T21" fmla="*/ 80 h 8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80">
                    <a:moveTo>
                      <a:pt x="96" y="32"/>
                    </a:moveTo>
                    <a:lnTo>
                      <a:pt x="34" y="0"/>
                    </a:lnTo>
                    <a:lnTo>
                      <a:pt x="0" y="28"/>
                    </a:lnTo>
                    <a:lnTo>
                      <a:pt x="28" y="80"/>
                    </a:lnTo>
                    <a:lnTo>
                      <a:pt x="78" y="80"/>
                    </a:lnTo>
                    <a:lnTo>
                      <a:pt x="96" y="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9999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solidFill>
                  <a:srgbClr val="FF0000"/>
                </a:solidFill>
                <a:prstDash val="lgDashDotDot"/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defRPr/>
                </a:pPr>
                <a:endParaRPr lang="ca-ES" sz="9675"/>
              </a:p>
            </p:txBody>
          </p:sp>
          <p:sp>
            <p:nvSpPr>
              <p:cNvPr id="1469484" name="Freeform 48">
                <a:extLst>
                  <a:ext uri="{FF2B5EF4-FFF2-40B4-BE49-F238E27FC236}">
                    <a16:creationId xmlns:a16="http://schemas.microsoft.com/office/drawing/2014/main" id="{AE3E0DA6-4B9C-43EB-99E0-BFFFAE6BF2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1" y="3828"/>
                <a:ext cx="125" cy="86"/>
              </a:xfrm>
              <a:custGeom>
                <a:avLst/>
                <a:gdLst>
                  <a:gd name="T0" fmla="*/ 77 w 123"/>
                  <a:gd name="T1" fmla="*/ 89 h 89"/>
                  <a:gd name="T2" fmla="*/ 123 w 123"/>
                  <a:gd name="T3" fmla="*/ 7 h 89"/>
                  <a:gd name="T4" fmla="*/ 81 w 123"/>
                  <a:gd name="T5" fmla="*/ 0 h 89"/>
                  <a:gd name="T6" fmla="*/ 57 w 123"/>
                  <a:gd name="T7" fmla="*/ 27 h 89"/>
                  <a:gd name="T8" fmla="*/ 16 w 123"/>
                  <a:gd name="T9" fmla="*/ 27 h 89"/>
                  <a:gd name="T10" fmla="*/ 0 w 123"/>
                  <a:gd name="T11" fmla="*/ 53 h 89"/>
                  <a:gd name="T12" fmla="*/ 77 w 123"/>
                  <a:gd name="T13" fmla="*/ 89 h 8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23"/>
                  <a:gd name="T22" fmla="*/ 0 h 89"/>
                  <a:gd name="T23" fmla="*/ 123 w 123"/>
                  <a:gd name="T24" fmla="*/ 89 h 8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23" h="89">
                    <a:moveTo>
                      <a:pt x="77" y="89"/>
                    </a:moveTo>
                    <a:lnTo>
                      <a:pt x="123" y="7"/>
                    </a:lnTo>
                    <a:lnTo>
                      <a:pt x="81" y="0"/>
                    </a:lnTo>
                    <a:lnTo>
                      <a:pt x="57" y="27"/>
                    </a:lnTo>
                    <a:lnTo>
                      <a:pt x="16" y="27"/>
                    </a:lnTo>
                    <a:lnTo>
                      <a:pt x="0" y="53"/>
                    </a:lnTo>
                    <a:lnTo>
                      <a:pt x="77" y="89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9999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solidFill>
                  <a:srgbClr val="FF0000"/>
                </a:solidFill>
                <a:prstDash val="lgDashDotDot"/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defRPr/>
                </a:pPr>
                <a:endParaRPr lang="ca-ES" sz="9675"/>
              </a:p>
            </p:txBody>
          </p:sp>
          <p:sp>
            <p:nvSpPr>
              <p:cNvPr id="1469485" name="Freeform 49">
                <a:extLst>
                  <a:ext uri="{FF2B5EF4-FFF2-40B4-BE49-F238E27FC236}">
                    <a16:creationId xmlns:a16="http://schemas.microsoft.com/office/drawing/2014/main" id="{420EC835-4C00-47E9-B833-E38D73D710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4" y="3691"/>
                <a:ext cx="179" cy="189"/>
              </a:xfrm>
              <a:custGeom>
                <a:avLst/>
                <a:gdLst>
                  <a:gd name="T0" fmla="*/ 172 w 172"/>
                  <a:gd name="T1" fmla="*/ 151 h 183"/>
                  <a:gd name="T2" fmla="*/ 158 w 172"/>
                  <a:gd name="T3" fmla="*/ 22 h 183"/>
                  <a:gd name="T4" fmla="*/ 46 w 172"/>
                  <a:gd name="T5" fmla="*/ 0 h 183"/>
                  <a:gd name="T6" fmla="*/ 36 w 172"/>
                  <a:gd name="T7" fmla="*/ 54 h 183"/>
                  <a:gd name="T8" fmla="*/ 0 w 172"/>
                  <a:gd name="T9" fmla="*/ 68 h 183"/>
                  <a:gd name="T10" fmla="*/ 14 w 172"/>
                  <a:gd name="T11" fmla="*/ 157 h 183"/>
                  <a:gd name="T12" fmla="*/ 84 w 172"/>
                  <a:gd name="T13" fmla="*/ 183 h 183"/>
                  <a:gd name="T14" fmla="*/ 172 w 172"/>
                  <a:gd name="T15" fmla="*/ 151 h 18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72"/>
                  <a:gd name="T25" fmla="*/ 0 h 183"/>
                  <a:gd name="T26" fmla="*/ 172 w 172"/>
                  <a:gd name="T27" fmla="*/ 183 h 18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72" h="183">
                    <a:moveTo>
                      <a:pt x="172" y="151"/>
                    </a:moveTo>
                    <a:lnTo>
                      <a:pt x="158" y="22"/>
                    </a:lnTo>
                    <a:lnTo>
                      <a:pt x="46" y="0"/>
                    </a:lnTo>
                    <a:lnTo>
                      <a:pt x="36" y="54"/>
                    </a:lnTo>
                    <a:lnTo>
                      <a:pt x="0" y="68"/>
                    </a:lnTo>
                    <a:lnTo>
                      <a:pt x="14" y="157"/>
                    </a:lnTo>
                    <a:lnTo>
                      <a:pt x="84" y="183"/>
                    </a:lnTo>
                    <a:lnTo>
                      <a:pt x="172" y="15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9999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solidFill>
                  <a:srgbClr val="FF0000"/>
                </a:solidFill>
                <a:prstDash val="lgDashDotDot"/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defRPr/>
                </a:pPr>
                <a:endParaRPr lang="ca-ES" sz="9675"/>
              </a:p>
            </p:txBody>
          </p:sp>
          <p:sp>
            <p:nvSpPr>
              <p:cNvPr id="1469486" name="Freeform 50">
                <a:extLst>
                  <a:ext uri="{FF2B5EF4-FFF2-40B4-BE49-F238E27FC236}">
                    <a16:creationId xmlns:a16="http://schemas.microsoft.com/office/drawing/2014/main" id="{4FAA011A-E44D-474F-85E7-DD52A89068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2" y="3536"/>
                <a:ext cx="251" cy="223"/>
              </a:xfrm>
              <a:custGeom>
                <a:avLst/>
                <a:gdLst>
                  <a:gd name="T0" fmla="*/ 142 w 264"/>
                  <a:gd name="T1" fmla="*/ 222 h 232"/>
                  <a:gd name="T2" fmla="*/ 190 w 264"/>
                  <a:gd name="T3" fmla="*/ 164 h 232"/>
                  <a:gd name="T4" fmla="*/ 216 w 264"/>
                  <a:gd name="T5" fmla="*/ 78 h 232"/>
                  <a:gd name="T6" fmla="*/ 264 w 264"/>
                  <a:gd name="T7" fmla="*/ 20 h 232"/>
                  <a:gd name="T8" fmla="*/ 220 w 264"/>
                  <a:gd name="T9" fmla="*/ 0 h 232"/>
                  <a:gd name="T10" fmla="*/ 162 w 264"/>
                  <a:gd name="T11" fmla="*/ 50 h 232"/>
                  <a:gd name="T12" fmla="*/ 0 w 264"/>
                  <a:gd name="T13" fmla="*/ 84 h 232"/>
                  <a:gd name="T14" fmla="*/ 78 w 264"/>
                  <a:gd name="T15" fmla="*/ 232 h 232"/>
                  <a:gd name="T16" fmla="*/ 142 w 264"/>
                  <a:gd name="T17" fmla="*/ 222 h 2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64"/>
                  <a:gd name="T28" fmla="*/ 0 h 232"/>
                  <a:gd name="T29" fmla="*/ 264 w 264"/>
                  <a:gd name="T30" fmla="*/ 232 h 2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64" h="232">
                    <a:moveTo>
                      <a:pt x="142" y="222"/>
                    </a:moveTo>
                    <a:lnTo>
                      <a:pt x="190" y="164"/>
                    </a:lnTo>
                    <a:lnTo>
                      <a:pt x="216" y="78"/>
                    </a:lnTo>
                    <a:lnTo>
                      <a:pt x="264" y="20"/>
                    </a:lnTo>
                    <a:lnTo>
                      <a:pt x="220" y="0"/>
                    </a:lnTo>
                    <a:lnTo>
                      <a:pt x="162" y="50"/>
                    </a:lnTo>
                    <a:lnTo>
                      <a:pt x="0" y="84"/>
                    </a:lnTo>
                    <a:lnTo>
                      <a:pt x="78" y="232"/>
                    </a:lnTo>
                    <a:lnTo>
                      <a:pt x="142" y="22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9999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solidFill>
                  <a:srgbClr val="FF0000"/>
                </a:solidFill>
                <a:prstDash val="lgDashDotDot"/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defRPr/>
                </a:pPr>
                <a:endParaRPr lang="ca-ES" sz="9675"/>
              </a:p>
            </p:txBody>
          </p:sp>
          <p:sp>
            <p:nvSpPr>
              <p:cNvPr id="1469487" name="Freeform 51">
                <a:extLst>
                  <a:ext uri="{FF2B5EF4-FFF2-40B4-BE49-F238E27FC236}">
                    <a16:creationId xmlns:a16="http://schemas.microsoft.com/office/drawing/2014/main" id="{A21971D7-3267-4A9E-8679-4079EBB3C1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05" y="3433"/>
                <a:ext cx="268" cy="309"/>
              </a:xfrm>
              <a:custGeom>
                <a:avLst/>
                <a:gdLst>
                  <a:gd name="T0" fmla="*/ 214 w 252"/>
                  <a:gd name="T1" fmla="*/ 239 h 313"/>
                  <a:gd name="T2" fmla="*/ 252 w 252"/>
                  <a:gd name="T3" fmla="*/ 101 h 313"/>
                  <a:gd name="T4" fmla="*/ 238 w 252"/>
                  <a:gd name="T5" fmla="*/ 0 h 313"/>
                  <a:gd name="T6" fmla="*/ 190 w 252"/>
                  <a:gd name="T7" fmla="*/ 4 h 313"/>
                  <a:gd name="T8" fmla="*/ 130 w 252"/>
                  <a:gd name="T9" fmla="*/ 131 h 313"/>
                  <a:gd name="T10" fmla="*/ 102 w 252"/>
                  <a:gd name="T11" fmla="*/ 233 h 313"/>
                  <a:gd name="T12" fmla="*/ 68 w 252"/>
                  <a:gd name="T13" fmla="*/ 275 h 313"/>
                  <a:gd name="T14" fmla="*/ 0 w 252"/>
                  <a:gd name="T15" fmla="*/ 299 h 313"/>
                  <a:gd name="T16" fmla="*/ 72 w 252"/>
                  <a:gd name="T17" fmla="*/ 313 h 313"/>
                  <a:gd name="T18" fmla="*/ 130 w 252"/>
                  <a:gd name="T19" fmla="*/ 245 h 313"/>
                  <a:gd name="T20" fmla="*/ 214 w 252"/>
                  <a:gd name="T21" fmla="*/ 239 h 31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52"/>
                  <a:gd name="T34" fmla="*/ 0 h 313"/>
                  <a:gd name="T35" fmla="*/ 252 w 252"/>
                  <a:gd name="T36" fmla="*/ 313 h 31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52" h="313">
                    <a:moveTo>
                      <a:pt x="214" y="239"/>
                    </a:moveTo>
                    <a:lnTo>
                      <a:pt x="252" y="101"/>
                    </a:lnTo>
                    <a:lnTo>
                      <a:pt x="238" y="0"/>
                    </a:lnTo>
                    <a:lnTo>
                      <a:pt x="190" y="4"/>
                    </a:lnTo>
                    <a:lnTo>
                      <a:pt x="130" y="131"/>
                    </a:lnTo>
                    <a:lnTo>
                      <a:pt x="102" y="233"/>
                    </a:lnTo>
                    <a:lnTo>
                      <a:pt x="68" y="275"/>
                    </a:lnTo>
                    <a:lnTo>
                      <a:pt x="0" y="299"/>
                    </a:lnTo>
                    <a:lnTo>
                      <a:pt x="72" y="313"/>
                    </a:lnTo>
                    <a:lnTo>
                      <a:pt x="130" y="245"/>
                    </a:lnTo>
                    <a:lnTo>
                      <a:pt x="214" y="239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9999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solidFill>
                  <a:srgbClr val="FF0000"/>
                </a:solidFill>
                <a:prstDash val="lgDashDotDot"/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defRPr/>
                </a:pPr>
                <a:endParaRPr lang="ca-ES" sz="9675"/>
              </a:p>
            </p:txBody>
          </p:sp>
        </p:grpSp>
        <p:sp>
          <p:nvSpPr>
            <p:cNvPr id="1469458" name="Line 52">
              <a:extLst>
                <a:ext uri="{FF2B5EF4-FFF2-40B4-BE49-F238E27FC236}">
                  <a16:creationId xmlns:a16="http://schemas.microsoft.com/office/drawing/2014/main" id="{5E73B5C4-6E00-4A5B-AD72-EBECE95B88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17" y="3521"/>
              <a:ext cx="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lgDashDot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85800">
                <a:defRPr/>
              </a:pPr>
              <a:endParaRPr lang="ca-ES" sz="9675"/>
            </a:p>
          </p:txBody>
        </p:sp>
        <p:sp>
          <p:nvSpPr>
            <p:cNvPr id="1469459" name="Line 53">
              <a:extLst>
                <a:ext uri="{FF2B5EF4-FFF2-40B4-BE49-F238E27FC236}">
                  <a16:creationId xmlns:a16="http://schemas.microsoft.com/office/drawing/2014/main" id="{FA6CF6CB-29C6-4075-AD88-4B68D6B9F7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8" y="3645"/>
              <a:ext cx="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lgDashDot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85800">
                <a:defRPr/>
              </a:pPr>
              <a:endParaRPr lang="ca-ES" sz="9675"/>
            </a:p>
          </p:txBody>
        </p:sp>
        <p:sp>
          <p:nvSpPr>
            <p:cNvPr id="1469460" name="Freeform 54">
              <a:extLst>
                <a:ext uri="{FF2B5EF4-FFF2-40B4-BE49-F238E27FC236}">
                  <a16:creationId xmlns:a16="http://schemas.microsoft.com/office/drawing/2014/main" id="{F5B87D45-CB0C-44ED-85DF-E70DF98FE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0" y="1915"/>
              <a:ext cx="369" cy="381"/>
            </a:xfrm>
            <a:custGeom>
              <a:avLst/>
              <a:gdLst>
                <a:gd name="T0" fmla="*/ 0 w 507"/>
                <a:gd name="T1" fmla="*/ 1 h 537"/>
                <a:gd name="T2" fmla="*/ 1 w 507"/>
                <a:gd name="T3" fmla="*/ 1 h 537"/>
                <a:gd name="T4" fmla="*/ 1 w 507"/>
                <a:gd name="T5" fmla="*/ 1 h 537"/>
                <a:gd name="T6" fmla="*/ 1 w 507"/>
                <a:gd name="T7" fmla="*/ 1 h 537"/>
                <a:gd name="T8" fmla="*/ 1 w 507"/>
                <a:gd name="T9" fmla="*/ 1 h 537"/>
                <a:gd name="T10" fmla="*/ 1 w 507"/>
                <a:gd name="T11" fmla="*/ 1 h 537"/>
                <a:gd name="T12" fmla="*/ 1 w 507"/>
                <a:gd name="T13" fmla="*/ 1 h 537"/>
                <a:gd name="T14" fmla="*/ 1 w 507"/>
                <a:gd name="T15" fmla="*/ 1 h 537"/>
                <a:gd name="T16" fmla="*/ 1 w 507"/>
                <a:gd name="T17" fmla="*/ 1 h 537"/>
                <a:gd name="T18" fmla="*/ 1 w 507"/>
                <a:gd name="T19" fmla="*/ 0 h 537"/>
                <a:gd name="T20" fmla="*/ 1 w 507"/>
                <a:gd name="T21" fmla="*/ 1 h 537"/>
                <a:gd name="T22" fmla="*/ 1 w 507"/>
                <a:gd name="T23" fmla="*/ 1 h 537"/>
                <a:gd name="T24" fmla="*/ 1 w 507"/>
                <a:gd name="T25" fmla="*/ 1 h 537"/>
                <a:gd name="T26" fmla="*/ 1 w 507"/>
                <a:gd name="T27" fmla="*/ 1 h 537"/>
                <a:gd name="T28" fmla="*/ 1 w 507"/>
                <a:gd name="T29" fmla="*/ 1 h 537"/>
                <a:gd name="T30" fmla="*/ 1 w 507"/>
                <a:gd name="T31" fmla="*/ 1 h 537"/>
                <a:gd name="T32" fmla="*/ 1 w 507"/>
                <a:gd name="T33" fmla="*/ 1 h 537"/>
                <a:gd name="T34" fmla="*/ 1 w 507"/>
                <a:gd name="T35" fmla="*/ 1 h 537"/>
                <a:gd name="T36" fmla="*/ 1 w 507"/>
                <a:gd name="T37" fmla="*/ 1 h 537"/>
                <a:gd name="T38" fmla="*/ 1 w 507"/>
                <a:gd name="T39" fmla="*/ 1 h 537"/>
                <a:gd name="T40" fmla="*/ 1 w 507"/>
                <a:gd name="T41" fmla="*/ 1 h 537"/>
                <a:gd name="T42" fmla="*/ 1 w 507"/>
                <a:gd name="T43" fmla="*/ 1 h 537"/>
                <a:gd name="T44" fmla="*/ 1 w 507"/>
                <a:gd name="T45" fmla="*/ 1 h 537"/>
                <a:gd name="T46" fmla="*/ 1 w 507"/>
                <a:gd name="T47" fmla="*/ 1 h 537"/>
                <a:gd name="T48" fmla="*/ 1 w 507"/>
                <a:gd name="T49" fmla="*/ 1 h 537"/>
                <a:gd name="T50" fmla="*/ 1 w 507"/>
                <a:gd name="T51" fmla="*/ 1 h 537"/>
                <a:gd name="T52" fmla="*/ 1 w 507"/>
                <a:gd name="T53" fmla="*/ 1 h 537"/>
                <a:gd name="T54" fmla="*/ 1 w 507"/>
                <a:gd name="T55" fmla="*/ 1 h 537"/>
                <a:gd name="T56" fmla="*/ 0 w 507"/>
                <a:gd name="T57" fmla="*/ 1 h 53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07"/>
                <a:gd name="T88" fmla="*/ 0 h 537"/>
                <a:gd name="T89" fmla="*/ 507 w 507"/>
                <a:gd name="T90" fmla="*/ 537 h 53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07" h="537">
                  <a:moveTo>
                    <a:pt x="0" y="423"/>
                  </a:moveTo>
                  <a:lnTo>
                    <a:pt x="8" y="351"/>
                  </a:lnTo>
                  <a:lnTo>
                    <a:pt x="72" y="307"/>
                  </a:lnTo>
                  <a:lnTo>
                    <a:pt x="64" y="277"/>
                  </a:lnTo>
                  <a:lnTo>
                    <a:pt x="140" y="207"/>
                  </a:lnTo>
                  <a:lnTo>
                    <a:pt x="154" y="164"/>
                  </a:lnTo>
                  <a:lnTo>
                    <a:pt x="190" y="164"/>
                  </a:lnTo>
                  <a:lnTo>
                    <a:pt x="194" y="138"/>
                  </a:lnTo>
                  <a:lnTo>
                    <a:pt x="292" y="40"/>
                  </a:lnTo>
                  <a:lnTo>
                    <a:pt x="339" y="0"/>
                  </a:lnTo>
                  <a:lnTo>
                    <a:pt x="391" y="52"/>
                  </a:lnTo>
                  <a:lnTo>
                    <a:pt x="381" y="82"/>
                  </a:lnTo>
                  <a:lnTo>
                    <a:pt x="373" y="108"/>
                  </a:lnTo>
                  <a:lnTo>
                    <a:pt x="413" y="243"/>
                  </a:lnTo>
                  <a:lnTo>
                    <a:pt x="443" y="251"/>
                  </a:lnTo>
                  <a:lnTo>
                    <a:pt x="473" y="397"/>
                  </a:lnTo>
                  <a:lnTo>
                    <a:pt x="507" y="423"/>
                  </a:lnTo>
                  <a:lnTo>
                    <a:pt x="507" y="449"/>
                  </a:lnTo>
                  <a:lnTo>
                    <a:pt x="463" y="463"/>
                  </a:lnTo>
                  <a:lnTo>
                    <a:pt x="473" y="487"/>
                  </a:lnTo>
                  <a:lnTo>
                    <a:pt x="409" y="463"/>
                  </a:lnTo>
                  <a:lnTo>
                    <a:pt x="314" y="537"/>
                  </a:lnTo>
                  <a:lnTo>
                    <a:pt x="302" y="509"/>
                  </a:lnTo>
                  <a:lnTo>
                    <a:pt x="329" y="479"/>
                  </a:lnTo>
                  <a:lnTo>
                    <a:pt x="325" y="449"/>
                  </a:lnTo>
                  <a:lnTo>
                    <a:pt x="228" y="435"/>
                  </a:lnTo>
                  <a:lnTo>
                    <a:pt x="136" y="377"/>
                  </a:lnTo>
                  <a:lnTo>
                    <a:pt x="78" y="409"/>
                  </a:lnTo>
                  <a:lnTo>
                    <a:pt x="0" y="423"/>
                  </a:lnTo>
                  <a:close/>
                </a:path>
              </a:pathLst>
            </a:custGeom>
            <a:gradFill rotWithShape="0">
              <a:gsLst>
                <a:gs pos="0">
                  <a:srgbClr val="FF9999"/>
                </a:gs>
                <a:gs pos="100000">
                  <a:srgbClr val="FFFFFF"/>
                </a:gs>
              </a:gsLst>
              <a:lin ang="5400000" scaled="1"/>
            </a:gradFill>
            <a:ln w="9525">
              <a:solidFill>
                <a:srgbClr val="FF0000"/>
              </a:solidFill>
              <a:prstDash val="lgDashDotDot"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ca-ES" sz="9675"/>
            </a:p>
          </p:txBody>
        </p:sp>
        <p:sp>
          <p:nvSpPr>
            <p:cNvPr id="1469461" name="Freeform 55">
              <a:extLst>
                <a:ext uri="{FF2B5EF4-FFF2-40B4-BE49-F238E27FC236}">
                  <a16:creationId xmlns:a16="http://schemas.microsoft.com/office/drawing/2014/main" id="{674A66B9-7970-4F1C-813C-BD5DB14093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6" y="2122"/>
              <a:ext cx="747" cy="770"/>
            </a:xfrm>
            <a:custGeom>
              <a:avLst/>
              <a:gdLst>
                <a:gd name="T0" fmla="*/ 1 w 1007"/>
                <a:gd name="T1" fmla="*/ 1 h 1107"/>
                <a:gd name="T2" fmla="*/ 1 w 1007"/>
                <a:gd name="T3" fmla="*/ 1 h 1107"/>
                <a:gd name="T4" fmla="*/ 1 w 1007"/>
                <a:gd name="T5" fmla="*/ 1 h 1107"/>
                <a:gd name="T6" fmla="*/ 1 w 1007"/>
                <a:gd name="T7" fmla="*/ 0 h 1107"/>
                <a:gd name="T8" fmla="*/ 1 w 1007"/>
                <a:gd name="T9" fmla="*/ 1 h 1107"/>
                <a:gd name="T10" fmla="*/ 1 w 1007"/>
                <a:gd name="T11" fmla="*/ 1 h 1107"/>
                <a:gd name="T12" fmla="*/ 1 w 1007"/>
                <a:gd name="T13" fmla="*/ 1 h 1107"/>
                <a:gd name="T14" fmla="*/ 1 w 1007"/>
                <a:gd name="T15" fmla="*/ 1 h 1107"/>
                <a:gd name="T16" fmla="*/ 1 w 1007"/>
                <a:gd name="T17" fmla="*/ 1 h 1107"/>
                <a:gd name="T18" fmla="*/ 1 w 1007"/>
                <a:gd name="T19" fmla="*/ 1 h 1107"/>
                <a:gd name="T20" fmla="*/ 1 w 1007"/>
                <a:gd name="T21" fmla="*/ 1 h 1107"/>
                <a:gd name="T22" fmla="*/ 1 w 1007"/>
                <a:gd name="T23" fmla="*/ 1 h 1107"/>
                <a:gd name="T24" fmla="*/ 1 w 1007"/>
                <a:gd name="T25" fmla="*/ 1 h 1107"/>
                <a:gd name="T26" fmla="*/ 1 w 1007"/>
                <a:gd name="T27" fmla="*/ 1 h 1107"/>
                <a:gd name="T28" fmla="*/ 1 w 1007"/>
                <a:gd name="T29" fmla="*/ 1 h 1107"/>
                <a:gd name="T30" fmla="*/ 1 w 1007"/>
                <a:gd name="T31" fmla="*/ 1 h 1107"/>
                <a:gd name="T32" fmla="*/ 1 w 1007"/>
                <a:gd name="T33" fmla="*/ 1 h 1107"/>
                <a:gd name="T34" fmla="*/ 1 w 1007"/>
                <a:gd name="T35" fmla="*/ 1 h 1107"/>
                <a:gd name="T36" fmla="*/ 1 w 1007"/>
                <a:gd name="T37" fmla="*/ 1 h 1107"/>
                <a:gd name="T38" fmla="*/ 1 w 1007"/>
                <a:gd name="T39" fmla="*/ 1 h 1107"/>
                <a:gd name="T40" fmla="*/ 1 w 1007"/>
                <a:gd name="T41" fmla="*/ 1 h 1107"/>
                <a:gd name="T42" fmla="*/ 1 w 1007"/>
                <a:gd name="T43" fmla="*/ 1 h 1107"/>
                <a:gd name="T44" fmla="*/ 1 w 1007"/>
                <a:gd name="T45" fmla="*/ 1 h 1107"/>
                <a:gd name="T46" fmla="*/ 1 w 1007"/>
                <a:gd name="T47" fmla="*/ 1 h 1107"/>
                <a:gd name="T48" fmla="*/ 1 w 1007"/>
                <a:gd name="T49" fmla="*/ 1 h 1107"/>
                <a:gd name="T50" fmla="*/ 1 w 1007"/>
                <a:gd name="T51" fmla="*/ 1 h 1107"/>
                <a:gd name="T52" fmla="*/ 1 w 1007"/>
                <a:gd name="T53" fmla="*/ 1 h 1107"/>
                <a:gd name="T54" fmla="*/ 1 w 1007"/>
                <a:gd name="T55" fmla="*/ 1 h 1107"/>
                <a:gd name="T56" fmla="*/ 1 w 1007"/>
                <a:gd name="T57" fmla="*/ 1 h 1107"/>
                <a:gd name="T58" fmla="*/ 1 w 1007"/>
                <a:gd name="T59" fmla="*/ 1 h 1107"/>
                <a:gd name="T60" fmla="*/ 1 w 1007"/>
                <a:gd name="T61" fmla="*/ 1 h 1107"/>
                <a:gd name="T62" fmla="*/ 1 w 1007"/>
                <a:gd name="T63" fmla="*/ 1 h 1107"/>
                <a:gd name="T64" fmla="*/ 1 w 1007"/>
                <a:gd name="T65" fmla="*/ 1 h 1107"/>
                <a:gd name="T66" fmla="*/ 1 w 1007"/>
                <a:gd name="T67" fmla="*/ 1 h 1107"/>
                <a:gd name="T68" fmla="*/ 1 w 1007"/>
                <a:gd name="T69" fmla="*/ 1 h 1107"/>
                <a:gd name="T70" fmla="*/ 1 w 1007"/>
                <a:gd name="T71" fmla="*/ 1 h 1107"/>
                <a:gd name="T72" fmla="*/ 1 w 1007"/>
                <a:gd name="T73" fmla="*/ 1 h 1107"/>
                <a:gd name="T74" fmla="*/ 1 w 1007"/>
                <a:gd name="T75" fmla="*/ 1 h 1107"/>
                <a:gd name="T76" fmla="*/ 1 w 1007"/>
                <a:gd name="T77" fmla="*/ 1 h 1107"/>
                <a:gd name="T78" fmla="*/ 1 w 1007"/>
                <a:gd name="T79" fmla="*/ 1 h 1107"/>
                <a:gd name="T80" fmla="*/ 1 w 1007"/>
                <a:gd name="T81" fmla="*/ 1 h 1107"/>
                <a:gd name="T82" fmla="*/ 0 w 1007"/>
                <a:gd name="T83" fmla="*/ 1 h 1107"/>
                <a:gd name="T84" fmla="*/ 1 w 1007"/>
                <a:gd name="T85" fmla="*/ 1 h 1107"/>
                <a:gd name="T86" fmla="*/ 1 w 1007"/>
                <a:gd name="T87" fmla="*/ 1 h 1107"/>
                <a:gd name="T88" fmla="*/ 1 w 1007"/>
                <a:gd name="T89" fmla="*/ 1 h 110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007"/>
                <a:gd name="T136" fmla="*/ 0 h 1107"/>
                <a:gd name="T137" fmla="*/ 1007 w 1007"/>
                <a:gd name="T138" fmla="*/ 1107 h 110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007" h="1107">
                  <a:moveTo>
                    <a:pt x="251" y="104"/>
                  </a:moveTo>
                  <a:lnTo>
                    <a:pt x="313" y="74"/>
                  </a:lnTo>
                  <a:lnTo>
                    <a:pt x="347" y="100"/>
                  </a:lnTo>
                  <a:lnTo>
                    <a:pt x="355" y="92"/>
                  </a:lnTo>
                  <a:lnTo>
                    <a:pt x="381" y="48"/>
                  </a:lnTo>
                  <a:lnTo>
                    <a:pt x="429" y="36"/>
                  </a:lnTo>
                  <a:lnTo>
                    <a:pt x="475" y="0"/>
                  </a:lnTo>
                  <a:lnTo>
                    <a:pt x="507" y="0"/>
                  </a:lnTo>
                  <a:lnTo>
                    <a:pt x="572" y="74"/>
                  </a:lnTo>
                  <a:lnTo>
                    <a:pt x="612" y="66"/>
                  </a:lnTo>
                  <a:lnTo>
                    <a:pt x="640" y="84"/>
                  </a:lnTo>
                  <a:lnTo>
                    <a:pt x="674" y="74"/>
                  </a:lnTo>
                  <a:lnTo>
                    <a:pt x="712" y="112"/>
                  </a:lnTo>
                  <a:lnTo>
                    <a:pt x="760" y="88"/>
                  </a:lnTo>
                  <a:lnTo>
                    <a:pt x="778" y="100"/>
                  </a:lnTo>
                  <a:lnTo>
                    <a:pt x="782" y="156"/>
                  </a:lnTo>
                  <a:lnTo>
                    <a:pt x="794" y="178"/>
                  </a:lnTo>
                  <a:lnTo>
                    <a:pt x="760" y="212"/>
                  </a:lnTo>
                  <a:lnTo>
                    <a:pt x="764" y="236"/>
                  </a:lnTo>
                  <a:lnTo>
                    <a:pt x="846" y="315"/>
                  </a:lnTo>
                  <a:lnTo>
                    <a:pt x="858" y="327"/>
                  </a:lnTo>
                  <a:lnTo>
                    <a:pt x="828" y="357"/>
                  </a:lnTo>
                  <a:lnTo>
                    <a:pt x="846" y="389"/>
                  </a:lnTo>
                  <a:lnTo>
                    <a:pt x="876" y="417"/>
                  </a:lnTo>
                  <a:lnTo>
                    <a:pt x="894" y="479"/>
                  </a:lnTo>
                  <a:lnTo>
                    <a:pt x="924" y="479"/>
                  </a:lnTo>
                  <a:lnTo>
                    <a:pt x="989" y="465"/>
                  </a:lnTo>
                  <a:lnTo>
                    <a:pt x="1007" y="483"/>
                  </a:lnTo>
                  <a:lnTo>
                    <a:pt x="1003" y="529"/>
                  </a:lnTo>
                  <a:lnTo>
                    <a:pt x="993" y="547"/>
                  </a:lnTo>
                  <a:lnTo>
                    <a:pt x="949" y="559"/>
                  </a:lnTo>
                  <a:lnTo>
                    <a:pt x="898" y="595"/>
                  </a:lnTo>
                  <a:lnTo>
                    <a:pt x="898" y="633"/>
                  </a:lnTo>
                  <a:lnTo>
                    <a:pt x="910" y="667"/>
                  </a:lnTo>
                  <a:lnTo>
                    <a:pt x="876" y="712"/>
                  </a:lnTo>
                  <a:lnTo>
                    <a:pt x="876" y="734"/>
                  </a:lnTo>
                  <a:lnTo>
                    <a:pt x="854" y="758"/>
                  </a:lnTo>
                  <a:lnTo>
                    <a:pt x="816" y="754"/>
                  </a:lnTo>
                  <a:lnTo>
                    <a:pt x="798" y="772"/>
                  </a:lnTo>
                  <a:lnTo>
                    <a:pt x="798" y="798"/>
                  </a:lnTo>
                  <a:lnTo>
                    <a:pt x="730" y="824"/>
                  </a:lnTo>
                  <a:lnTo>
                    <a:pt x="682" y="876"/>
                  </a:lnTo>
                  <a:lnTo>
                    <a:pt x="678" y="906"/>
                  </a:lnTo>
                  <a:lnTo>
                    <a:pt x="694" y="968"/>
                  </a:lnTo>
                  <a:lnTo>
                    <a:pt x="656" y="1008"/>
                  </a:lnTo>
                  <a:lnTo>
                    <a:pt x="612" y="972"/>
                  </a:lnTo>
                  <a:lnTo>
                    <a:pt x="596" y="972"/>
                  </a:lnTo>
                  <a:lnTo>
                    <a:pt x="546" y="1028"/>
                  </a:lnTo>
                  <a:lnTo>
                    <a:pt x="556" y="1069"/>
                  </a:lnTo>
                  <a:lnTo>
                    <a:pt x="542" y="1089"/>
                  </a:lnTo>
                  <a:lnTo>
                    <a:pt x="511" y="1077"/>
                  </a:lnTo>
                  <a:lnTo>
                    <a:pt x="489" y="1099"/>
                  </a:lnTo>
                  <a:lnTo>
                    <a:pt x="475" y="1107"/>
                  </a:lnTo>
                  <a:lnTo>
                    <a:pt x="389" y="1064"/>
                  </a:lnTo>
                  <a:lnTo>
                    <a:pt x="265" y="1020"/>
                  </a:lnTo>
                  <a:lnTo>
                    <a:pt x="231" y="964"/>
                  </a:lnTo>
                  <a:lnTo>
                    <a:pt x="179" y="990"/>
                  </a:lnTo>
                  <a:lnTo>
                    <a:pt x="157" y="964"/>
                  </a:lnTo>
                  <a:lnTo>
                    <a:pt x="130" y="972"/>
                  </a:lnTo>
                  <a:lnTo>
                    <a:pt x="139" y="956"/>
                  </a:lnTo>
                  <a:lnTo>
                    <a:pt x="122" y="930"/>
                  </a:lnTo>
                  <a:lnTo>
                    <a:pt x="116" y="918"/>
                  </a:lnTo>
                  <a:lnTo>
                    <a:pt x="66" y="876"/>
                  </a:lnTo>
                  <a:lnTo>
                    <a:pt x="66" y="862"/>
                  </a:lnTo>
                  <a:lnTo>
                    <a:pt x="36" y="834"/>
                  </a:lnTo>
                  <a:lnTo>
                    <a:pt x="36" y="806"/>
                  </a:lnTo>
                  <a:lnTo>
                    <a:pt x="58" y="764"/>
                  </a:lnTo>
                  <a:lnTo>
                    <a:pt x="78" y="730"/>
                  </a:lnTo>
                  <a:lnTo>
                    <a:pt x="78" y="700"/>
                  </a:lnTo>
                  <a:lnTo>
                    <a:pt x="130" y="655"/>
                  </a:lnTo>
                  <a:lnTo>
                    <a:pt x="153" y="645"/>
                  </a:lnTo>
                  <a:lnTo>
                    <a:pt x="161" y="617"/>
                  </a:lnTo>
                  <a:lnTo>
                    <a:pt x="171" y="563"/>
                  </a:lnTo>
                  <a:lnTo>
                    <a:pt x="153" y="551"/>
                  </a:lnTo>
                  <a:lnTo>
                    <a:pt x="126" y="555"/>
                  </a:lnTo>
                  <a:lnTo>
                    <a:pt x="108" y="521"/>
                  </a:lnTo>
                  <a:lnTo>
                    <a:pt x="104" y="469"/>
                  </a:lnTo>
                  <a:lnTo>
                    <a:pt x="104" y="457"/>
                  </a:lnTo>
                  <a:lnTo>
                    <a:pt x="70" y="435"/>
                  </a:lnTo>
                  <a:lnTo>
                    <a:pt x="66" y="397"/>
                  </a:lnTo>
                  <a:lnTo>
                    <a:pt x="52" y="375"/>
                  </a:lnTo>
                  <a:lnTo>
                    <a:pt x="36" y="345"/>
                  </a:lnTo>
                  <a:lnTo>
                    <a:pt x="0" y="311"/>
                  </a:lnTo>
                  <a:lnTo>
                    <a:pt x="0" y="301"/>
                  </a:lnTo>
                  <a:lnTo>
                    <a:pt x="153" y="301"/>
                  </a:lnTo>
                  <a:lnTo>
                    <a:pt x="201" y="240"/>
                  </a:lnTo>
                  <a:lnTo>
                    <a:pt x="231" y="244"/>
                  </a:lnTo>
                  <a:lnTo>
                    <a:pt x="239" y="224"/>
                  </a:lnTo>
                  <a:lnTo>
                    <a:pt x="251" y="186"/>
                  </a:lnTo>
                  <a:lnTo>
                    <a:pt x="265" y="156"/>
                  </a:lnTo>
                  <a:lnTo>
                    <a:pt x="251" y="104"/>
                  </a:lnTo>
                  <a:close/>
                </a:path>
              </a:pathLst>
            </a:custGeom>
            <a:gradFill rotWithShape="0">
              <a:gsLst>
                <a:gs pos="0">
                  <a:srgbClr val="FF9999"/>
                </a:gs>
                <a:gs pos="100000">
                  <a:srgbClr val="FFFFFF"/>
                </a:gs>
              </a:gsLst>
              <a:lin ang="5400000" scaled="1"/>
            </a:gradFill>
            <a:ln w="9525">
              <a:solidFill>
                <a:srgbClr val="FF0000"/>
              </a:solidFill>
              <a:prstDash val="lgDashDotDot"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ca-ES" sz="9675"/>
            </a:p>
          </p:txBody>
        </p:sp>
        <p:sp>
          <p:nvSpPr>
            <p:cNvPr id="1469462" name="Freeform 56">
              <a:extLst>
                <a:ext uri="{FF2B5EF4-FFF2-40B4-BE49-F238E27FC236}">
                  <a16:creationId xmlns:a16="http://schemas.microsoft.com/office/drawing/2014/main" id="{8A6C5F7D-9A44-4DE1-987F-DFC185789D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0" y="1857"/>
              <a:ext cx="1142" cy="1026"/>
            </a:xfrm>
            <a:custGeom>
              <a:avLst/>
              <a:gdLst>
                <a:gd name="T0" fmla="*/ 1 w 1552"/>
                <a:gd name="T1" fmla="*/ 1 h 1468"/>
                <a:gd name="T2" fmla="*/ 1 w 1552"/>
                <a:gd name="T3" fmla="*/ 1 h 1468"/>
                <a:gd name="T4" fmla="*/ 1 w 1552"/>
                <a:gd name="T5" fmla="*/ 1 h 1468"/>
                <a:gd name="T6" fmla="*/ 1 w 1552"/>
                <a:gd name="T7" fmla="*/ 1 h 1468"/>
                <a:gd name="T8" fmla="*/ 1 w 1552"/>
                <a:gd name="T9" fmla="*/ 1 h 1468"/>
                <a:gd name="T10" fmla="*/ 1 w 1552"/>
                <a:gd name="T11" fmla="*/ 1 h 1468"/>
                <a:gd name="T12" fmla="*/ 1 w 1552"/>
                <a:gd name="T13" fmla="*/ 1 h 1468"/>
                <a:gd name="T14" fmla="*/ 1 w 1552"/>
                <a:gd name="T15" fmla="*/ 1 h 1468"/>
                <a:gd name="T16" fmla="*/ 1 w 1552"/>
                <a:gd name="T17" fmla="*/ 1 h 1468"/>
                <a:gd name="T18" fmla="*/ 1 w 1552"/>
                <a:gd name="T19" fmla="*/ 1 h 1468"/>
                <a:gd name="T20" fmla="*/ 1 w 1552"/>
                <a:gd name="T21" fmla="*/ 1 h 1468"/>
                <a:gd name="T22" fmla="*/ 1 w 1552"/>
                <a:gd name="T23" fmla="*/ 1 h 1468"/>
                <a:gd name="T24" fmla="*/ 1 w 1552"/>
                <a:gd name="T25" fmla="*/ 1 h 1468"/>
                <a:gd name="T26" fmla="*/ 1 w 1552"/>
                <a:gd name="T27" fmla="*/ 1 h 1468"/>
                <a:gd name="T28" fmla="*/ 1 w 1552"/>
                <a:gd name="T29" fmla="*/ 1 h 1468"/>
                <a:gd name="T30" fmla="*/ 1 w 1552"/>
                <a:gd name="T31" fmla="*/ 1 h 1468"/>
                <a:gd name="T32" fmla="*/ 1 w 1552"/>
                <a:gd name="T33" fmla="*/ 1 h 1468"/>
                <a:gd name="T34" fmla="*/ 1 w 1552"/>
                <a:gd name="T35" fmla="*/ 1 h 1468"/>
                <a:gd name="T36" fmla="*/ 1 w 1552"/>
                <a:gd name="T37" fmla="*/ 1 h 1468"/>
                <a:gd name="T38" fmla="*/ 1 w 1552"/>
                <a:gd name="T39" fmla="*/ 1 h 1468"/>
                <a:gd name="T40" fmla="*/ 1 w 1552"/>
                <a:gd name="T41" fmla="*/ 1 h 1468"/>
                <a:gd name="T42" fmla="*/ 1 w 1552"/>
                <a:gd name="T43" fmla="*/ 1 h 1468"/>
                <a:gd name="T44" fmla="*/ 1 w 1552"/>
                <a:gd name="T45" fmla="*/ 1 h 1468"/>
                <a:gd name="T46" fmla="*/ 1 w 1552"/>
                <a:gd name="T47" fmla="*/ 1 h 1468"/>
                <a:gd name="T48" fmla="*/ 1 w 1552"/>
                <a:gd name="T49" fmla="*/ 1 h 1468"/>
                <a:gd name="T50" fmla="*/ 1 w 1552"/>
                <a:gd name="T51" fmla="*/ 1 h 1468"/>
                <a:gd name="T52" fmla="*/ 1 w 1552"/>
                <a:gd name="T53" fmla="*/ 1 h 1468"/>
                <a:gd name="T54" fmla="*/ 1 w 1552"/>
                <a:gd name="T55" fmla="*/ 1 h 1468"/>
                <a:gd name="T56" fmla="*/ 1 w 1552"/>
                <a:gd name="T57" fmla="*/ 1 h 1468"/>
                <a:gd name="T58" fmla="*/ 1 w 1552"/>
                <a:gd name="T59" fmla="*/ 1 h 1468"/>
                <a:gd name="T60" fmla="*/ 1 w 1552"/>
                <a:gd name="T61" fmla="*/ 1 h 1468"/>
                <a:gd name="T62" fmla="*/ 1 w 1552"/>
                <a:gd name="T63" fmla="*/ 1 h 1468"/>
                <a:gd name="T64" fmla="*/ 1 w 1552"/>
                <a:gd name="T65" fmla="*/ 1 h 1468"/>
                <a:gd name="T66" fmla="*/ 1 w 1552"/>
                <a:gd name="T67" fmla="*/ 1 h 1468"/>
                <a:gd name="T68" fmla="*/ 1 w 1552"/>
                <a:gd name="T69" fmla="*/ 1 h 1468"/>
                <a:gd name="T70" fmla="*/ 1 w 1552"/>
                <a:gd name="T71" fmla="*/ 1 h 1468"/>
                <a:gd name="T72" fmla="*/ 1 w 1552"/>
                <a:gd name="T73" fmla="*/ 1 h 1468"/>
                <a:gd name="T74" fmla="*/ 1 w 1552"/>
                <a:gd name="T75" fmla="*/ 1 h 1468"/>
                <a:gd name="T76" fmla="*/ 1 w 1552"/>
                <a:gd name="T77" fmla="*/ 1 h 1468"/>
                <a:gd name="T78" fmla="*/ 1 w 1552"/>
                <a:gd name="T79" fmla="*/ 1 h 1468"/>
                <a:gd name="T80" fmla="*/ 1 w 1552"/>
                <a:gd name="T81" fmla="*/ 1 h 1468"/>
                <a:gd name="T82" fmla="*/ 1 w 1552"/>
                <a:gd name="T83" fmla="*/ 1 h 1468"/>
                <a:gd name="T84" fmla="*/ 1 w 1552"/>
                <a:gd name="T85" fmla="*/ 1 h 1468"/>
                <a:gd name="T86" fmla="*/ 1 w 1552"/>
                <a:gd name="T87" fmla="*/ 1 h 1468"/>
                <a:gd name="T88" fmla="*/ 1 w 1552"/>
                <a:gd name="T89" fmla="*/ 1 h 1468"/>
                <a:gd name="T90" fmla="*/ 1 w 1552"/>
                <a:gd name="T91" fmla="*/ 1 h 1468"/>
                <a:gd name="T92" fmla="*/ 1 w 1552"/>
                <a:gd name="T93" fmla="*/ 1 h 1468"/>
                <a:gd name="T94" fmla="*/ 1 w 1552"/>
                <a:gd name="T95" fmla="*/ 1 h 1468"/>
                <a:gd name="T96" fmla="*/ 1 w 1552"/>
                <a:gd name="T97" fmla="*/ 1 h 146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552"/>
                <a:gd name="T148" fmla="*/ 0 h 1468"/>
                <a:gd name="T149" fmla="*/ 1552 w 1552"/>
                <a:gd name="T150" fmla="*/ 1468 h 146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552" h="1468">
                  <a:moveTo>
                    <a:pt x="40" y="553"/>
                  </a:moveTo>
                  <a:lnTo>
                    <a:pt x="82" y="517"/>
                  </a:lnTo>
                  <a:lnTo>
                    <a:pt x="126" y="505"/>
                  </a:lnTo>
                  <a:lnTo>
                    <a:pt x="170" y="499"/>
                  </a:lnTo>
                  <a:lnTo>
                    <a:pt x="182" y="467"/>
                  </a:lnTo>
                  <a:lnTo>
                    <a:pt x="217" y="453"/>
                  </a:lnTo>
                  <a:lnTo>
                    <a:pt x="239" y="483"/>
                  </a:lnTo>
                  <a:lnTo>
                    <a:pt x="251" y="517"/>
                  </a:lnTo>
                  <a:lnTo>
                    <a:pt x="283" y="509"/>
                  </a:lnTo>
                  <a:lnTo>
                    <a:pt x="347" y="495"/>
                  </a:lnTo>
                  <a:lnTo>
                    <a:pt x="419" y="463"/>
                  </a:lnTo>
                  <a:lnTo>
                    <a:pt x="507" y="517"/>
                  </a:lnTo>
                  <a:lnTo>
                    <a:pt x="597" y="535"/>
                  </a:lnTo>
                  <a:lnTo>
                    <a:pt x="606" y="557"/>
                  </a:lnTo>
                  <a:lnTo>
                    <a:pt x="606" y="565"/>
                  </a:lnTo>
                  <a:lnTo>
                    <a:pt x="579" y="595"/>
                  </a:lnTo>
                  <a:lnTo>
                    <a:pt x="597" y="627"/>
                  </a:lnTo>
                  <a:lnTo>
                    <a:pt x="686" y="549"/>
                  </a:lnTo>
                  <a:lnTo>
                    <a:pt x="750" y="579"/>
                  </a:lnTo>
                  <a:lnTo>
                    <a:pt x="746" y="549"/>
                  </a:lnTo>
                  <a:lnTo>
                    <a:pt x="784" y="535"/>
                  </a:lnTo>
                  <a:lnTo>
                    <a:pt x="784" y="509"/>
                  </a:lnTo>
                  <a:lnTo>
                    <a:pt x="750" y="479"/>
                  </a:lnTo>
                  <a:lnTo>
                    <a:pt x="720" y="341"/>
                  </a:lnTo>
                  <a:lnTo>
                    <a:pt x="716" y="333"/>
                  </a:lnTo>
                  <a:lnTo>
                    <a:pt x="700" y="333"/>
                  </a:lnTo>
                  <a:lnTo>
                    <a:pt x="652" y="190"/>
                  </a:lnTo>
                  <a:lnTo>
                    <a:pt x="668" y="138"/>
                  </a:lnTo>
                  <a:lnTo>
                    <a:pt x="618" y="86"/>
                  </a:lnTo>
                  <a:lnTo>
                    <a:pt x="682" y="60"/>
                  </a:lnTo>
                  <a:lnTo>
                    <a:pt x="730" y="18"/>
                  </a:lnTo>
                  <a:lnTo>
                    <a:pt x="764" y="4"/>
                  </a:lnTo>
                  <a:lnTo>
                    <a:pt x="776" y="26"/>
                  </a:lnTo>
                  <a:lnTo>
                    <a:pt x="798" y="26"/>
                  </a:lnTo>
                  <a:lnTo>
                    <a:pt x="834" y="0"/>
                  </a:lnTo>
                  <a:lnTo>
                    <a:pt x="850" y="22"/>
                  </a:lnTo>
                  <a:lnTo>
                    <a:pt x="876" y="18"/>
                  </a:lnTo>
                  <a:lnTo>
                    <a:pt x="932" y="38"/>
                  </a:lnTo>
                  <a:lnTo>
                    <a:pt x="992" y="46"/>
                  </a:lnTo>
                  <a:lnTo>
                    <a:pt x="954" y="72"/>
                  </a:lnTo>
                  <a:lnTo>
                    <a:pt x="984" y="146"/>
                  </a:lnTo>
                  <a:lnTo>
                    <a:pt x="1015" y="130"/>
                  </a:lnTo>
                  <a:lnTo>
                    <a:pt x="1089" y="126"/>
                  </a:lnTo>
                  <a:lnTo>
                    <a:pt x="1123" y="104"/>
                  </a:lnTo>
                  <a:lnTo>
                    <a:pt x="1159" y="72"/>
                  </a:lnTo>
                  <a:lnTo>
                    <a:pt x="1255" y="166"/>
                  </a:lnTo>
                  <a:lnTo>
                    <a:pt x="1289" y="184"/>
                  </a:lnTo>
                  <a:lnTo>
                    <a:pt x="1287" y="285"/>
                  </a:lnTo>
                  <a:lnTo>
                    <a:pt x="1313" y="297"/>
                  </a:lnTo>
                  <a:lnTo>
                    <a:pt x="1311" y="321"/>
                  </a:lnTo>
                  <a:lnTo>
                    <a:pt x="1299" y="329"/>
                  </a:lnTo>
                  <a:lnTo>
                    <a:pt x="1283" y="317"/>
                  </a:lnTo>
                  <a:lnTo>
                    <a:pt x="1271" y="321"/>
                  </a:lnTo>
                  <a:lnTo>
                    <a:pt x="1255" y="333"/>
                  </a:lnTo>
                  <a:lnTo>
                    <a:pt x="1253" y="359"/>
                  </a:lnTo>
                  <a:lnTo>
                    <a:pt x="1239" y="375"/>
                  </a:lnTo>
                  <a:lnTo>
                    <a:pt x="1225" y="389"/>
                  </a:lnTo>
                  <a:lnTo>
                    <a:pt x="1205" y="397"/>
                  </a:lnTo>
                  <a:lnTo>
                    <a:pt x="1225" y="441"/>
                  </a:lnTo>
                  <a:lnTo>
                    <a:pt x="1255" y="497"/>
                  </a:lnTo>
                  <a:lnTo>
                    <a:pt x="1299" y="481"/>
                  </a:lnTo>
                  <a:lnTo>
                    <a:pt x="1355" y="567"/>
                  </a:lnTo>
                  <a:lnTo>
                    <a:pt x="1383" y="573"/>
                  </a:lnTo>
                  <a:lnTo>
                    <a:pt x="1415" y="595"/>
                  </a:lnTo>
                  <a:lnTo>
                    <a:pt x="1436" y="627"/>
                  </a:lnTo>
                  <a:lnTo>
                    <a:pt x="1440" y="672"/>
                  </a:lnTo>
                  <a:lnTo>
                    <a:pt x="1411" y="710"/>
                  </a:lnTo>
                  <a:lnTo>
                    <a:pt x="1397" y="714"/>
                  </a:lnTo>
                  <a:lnTo>
                    <a:pt x="1401" y="740"/>
                  </a:lnTo>
                  <a:lnTo>
                    <a:pt x="1347" y="754"/>
                  </a:lnTo>
                  <a:lnTo>
                    <a:pt x="1329" y="844"/>
                  </a:lnTo>
                  <a:lnTo>
                    <a:pt x="1369" y="866"/>
                  </a:lnTo>
                  <a:lnTo>
                    <a:pt x="1405" y="874"/>
                  </a:lnTo>
                  <a:lnTo>
                    <a:pt x="1444" y="896"/>
                  </a:lnTo>
                  <a:lnTo>
                    <a:pt x="1458" y="914"/>
                  </a:lnTo>
                  <a:lnTo>
                    <a:pt x="1440" y="964"/>
                  </a:lnTo>
                  <a:lnTo>
                    <a:pt x="1440" y="1016"/>
                  </a:lnTo>
                  <a:lnTo>
                    <a:pt x="1450" y="1042"/>
                  </a:lnTo>
                  <a:lnTo>
                    <a:pt x="1532" y="1073"/>
                  </a:lnTo>
                  <a:lnTo>
                    <a:pt x="1548" y="1087"/>
                  </a:lnTo>
                  <a:lnTo>
                    <a:pt x="1552" y="1117"/>
                  </a:lnTo>
                  <a:lnTo>
                    <a:pt x="1536" y="1137"/>
                  </a:lnTo>
                  <a:lnTo>
                    <a:pt x="1524" y="1163"/>
                  </a:lnTo>
                  <a:lnTo>
                    <a:pt x="1514" y="1181"/>
                  </a:lnTo>
                  <a:lnTo>
                    <a:pt x="1488" y="1151"/>
                  </a:lnTo>
                  <a:lnTo>
                    <a:pt x="1470" y="1147"/>
                  </a:lnTo>
                  <a:lnTo>
                    <a:pt x="1436" y="1167"/>
                  </a:lnTo>
                  <a:lnTo>
                    <a:pt x="1420" y="1177"/>
                  </a:lnTo>
                  <a:lnTo>
                    <a:pt x="1401" y="1151"/>
                  </a:lnTo>
                  <a:lnTo>
                    <a:pt x="1385" y="1163"/>
                  </a:lnTo>
                  <a:lnTo>
                    <a:pt x="1389" y="1199"/>
                  </a:lnTo>
                  <a:lnTo>
                    <a:pt x="1369" y="1249"/>
                  </a:lnTo>
                  <a:lnTo>
                    <a:pt x="1347" y="1275"/>
                  </a:lnTo>
                  <a:lnTo>
                    <a:pt x="1351" y="1301"/>
                  </a:lnTo>
                  <a:lnTo>
                    <a:pt x="1295" y="1331"/>
                  </a:lnTo>
                  <a:lnTo>
                    <a:pt x="1283" y="1305"/>
                  </a:lnTo>
                  <a:lnTo>
                    <a:pt x="1269" y="1305"/>
                  </a:lnTo>
                  <a:lnTo>
                    <a:pt x="1229" y="1313"/>
                  </a:lnTo>
                  <a:lnTo>
                    <a:pt x="1229" y="1343"/>
                  </a:lnTo>
                  <a:lnTo>
                    <a:pt x="1193" y="1343"/>
                  </a:lnTo>
                  <a:lnTo>
                    <a:pt x="1157" y="1377"/>
                  </a:lnTo>
                  <a:lnTo>
                    <a:pt x="1109" y="1403"/>
                  </a:lnTo>
                  <a:lnTo>
                    <a:pt x="1049" y="1468"/>
                  </a:lnTo>
                  <a:lnTo>
                    <a:pt x="992" y="1456"/>
                  </a:lnTo>
                  <a:lnTo>
                    <a:pt x="988" y="1443"/>
                  </a:lnTo>
                  <a:lnTo>
                    <a:pt x="1041" y="1359"/>
                  </a:lnTo>
                  <a:lnTo>
                    <a:pt x="972" y="1259"/>
                  </a:lnTo>
                  <a:lnTo>
                    <a:pt x="950" y="1267"/>
                  </a:lnTo>
                  <a:lnTo>
                    <a:pt x="896" y="1245"/>
                  </a:lnTo>
                  <a:lnTo>
                    <a:pt x="884" y="1255"/>
                  </a:lnTo>
                  <a:lnTo>
                    <a:pt x="868" y="1275"/>
                  </a:lnTo>
                  <a:lnTo>
                    <a:pt x="838" y="1267"/>
                  </a:lnTo>
                  <a:lnTo>
                    <a:pt x="812" y="1305"/>
                  </a:lnTo>
                  <a:lnTo>
                    <a:pt x="780" y="1275"/>
                  </a:lnTo>
                  <a:lnTo>
                    <a:pt x="734" y="1285"/>
                  </a:lnTo>
                  <a:lnTo>
                    <a:pt x="686" y="1267"/>
                  </a:lnTo>
                  <a:lnTo>
                    <a:pt x="652" y="1301"/>
                  </a:lnTo>
                  <a:lnTo>
                    <a:pt x="614" y="1285"/>
                  </a:lnTo>
                  <a:lnTo>
                    <a:pt x="583" y="1317"/>
                  </a:lnTo>
                  <a:lnTo>
                    <a:pt x="545" y="1285"/>
                  </a:lnTo>
                  <a:lnTo>
                    <a:pt x="519" y="1297"/>
                  </a:lnTo>
                  <a:lnTo>
                    <a:pt x="423" y="1313"/>
                  </a:lnTo>
                  <a:lnTo>
                    <a:pt x="385" y="1313"/>
                  </a:lnTo>
                  <a:lnTo>
                    <a:pt x="373" y="1327"/>
                  </a:lnTo>
                  <a:lnTo>
                    <a:pt x="213" y="1211"/>
                  </a:lnTo>
                  <a:lnTo>
                    <a:pt x="174" y="1203"/>
                  </a:lnTo>
                  <a:lnTo>
                    <a:pt x="98" y="1137"/>
                  </a:lnTo>
                  <a:lnTo>
                    <a:pt x="116" y="1105"/>
                  </a:lnTo>
                  <a:lnTo>
                    <a:pt x="116" y="1083"/>
                  </a:lnTo>
                  <a:lnTo>
                    <a:pt x="152" y="1051"/>
                  </a:lnTo>
                  <a:lnTo>
                    <a:pt x="138" y="1012"/>
                  </a:lnTo>
                  <a:lnTo>
                    <a:pt x="138" y="974"/>
                  </a:lnTo>
                  <a:lnTo>
                    <a:pt x="195" y="938"/>
                  </a:lnTo>
                  <a:lnTo>
                    <a:pt x="235" y="926"/>
                  </a:lnTo>
                  <a:lnTo>
                    <a:pt x="243" y="904"/>
                  </a:lnTo>
                  <a:lnTo>
                    <a:pt x="251" y="862"/>
                  </a:lnTo>
                  <a:lnTo>
                    <a:pt x="235" y="844"/>
                  </a:lnTo>
                  <a:lnTo>
                    <a:pt x="199" y="848"/>
                  </a:lnTo>
                  <a:lnTo>
                    <a:pt x="170" y="858"/>
                  </a:lnTo>
                  <a:lnTo>
                    <a:pt x="138" y="858"/>
                  </a:lnTo>
                  <a:lnTo>
                    <a:pt x="120" y="818"/>
                  </a:lnTo>
                  <a:lnTo>
                    <a:pt x="120" y="796"/>
                  </a:lnTo>
                  <a:lnTo>
                    <a:pt x="86" y="766"/>
                  </a:lnTo>
                  <a:lnTo>
                    <a:pt x="74" y="736"/>
                  </a:lnTo>
                  <a:lnTo>
                    <a:pt x="98" y="706"/>
                  </a:lnTo>
                  <a:lnTo>
                    <a:pt x="8" y="615"/>
                  </a:lnTo>
                  <a:lnTo>
                    <a:pt x="4" y="599"/>
                  </a:lnTo>
                  <a:lnTo>
                    <a:pt x="0" y="591"/>
                  </a:lnTo>
                  <a:lnTo>
                    <a:pt x="40" y="553"/>
                  </a:lnTo>
                  <a:close/>
                </a:path>
              </a:pathLst>
            </a:custGeom>
            <a:gradFill rotWithShape="0">
              <a:gsLst>
                <a:gs pos="0">
                  <a:srgbClr val="FF9999"/>
                </a:gs>
                <a:gs pos="100000">
                  <a:srgbClr val="FFFFFF"/>
                </a:gs>
              </a:gsLst>
              <a:lin ang="5400000" scaled="1"/>
            </a:gradFill>
            <a:ln w="9525">
              <a:solidFill>
                <a:srgbClr val="FF0000"/>
              </a:solidFill>
              <a:prstDash val="lgDashDotDot"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ca-ES" sz="9675"/>
            </a:p>
          </p:txBody>
        </p:sp>
        <p:sp>
          <p:nvSpPr>
            <p:cNvPr id="1469463" name="Freeform 57">
              <a:extLst>
                <a:ext uri="{FF2B5EF4-FFF2-40B4-BE49-F238E27FC236}">
                  <a16:creationId xmlns:a16="http://schemas.microsoft.com/office/drawing/2014/main" id="{EE74DB39-B971-49F1-A453-13378074B1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4" y="2643"/>
              <a:ext cx="1570" cy="827"/>
            </a:xfrm>
            <a:custGeom>
              <a:avLst/>
              <a:gdLst>
                <a:gd name="T0" fmla="*/ 1 w 2133"/>
                <a:gd name="T1" fmla="*/ 1 h 1195"/>
                <a:gd name="T2" fmla="*/ 1 w 2133"/>
                <a:gd name="T3" fmla="*/ 1 h 1195"/>
                <a:gd name="T4" fmla="*/ 1 w 2133"/>
                <a:gd name="T5" fmla="*/ 1 h 1195"/>
                <a:gd name="T6" fmla="*/ 1 w 2133"/>
                <a:gd name="T7" fmla="*/ 1 h 1195"/>
                <a:gd name="T8" fmla="*/ 1 w 2133"/>
                <a:gd name="T9" fmla="*/ 1 h 1195"/>
                <a:gd name="T10" fmla="*/ 1 w 2133"/>
                <a:gd name="T11" fmla="*/ 1 h 1195"/>
                <a:gd name="T12" fmla="*/ 1 w 2133"/>
                <a:gd name="T13" fmla="*/ 1 h 1195"/>
                <a:gd name="T14" fmla="*/ 1 w 2133"/>
                <a:gd name="T15" fmla="*/ 1 h 1195"/>
                <a:gd name="T16" fmla="*/ 1 w 2133"/>
                <a:gd name="T17" fmla="*/ 1 h 1195"/>
                <a:gd name="T18" fmla="*/ 1 w 2133"/>
                <a:gd name="T19" fmla="*/ 1 h 1195"/>
                <a:gd name="T20" fmla="*/ 1 w 2133"/>
                <a:gd name="T21" fmla="*/ 1 h 1195"/>
                <a:gd name="T22" fmla="*/ 1 w 2133"/>
                <a:gd name="T23" fmla="*/ 1 h 1195"/>
                <a:gd name="T24" fmla="*/ 1 w 2133"/>
                <a:gd name="T25" fmla="*/ 1 h 1195"/>
                <a:gd name="T26" fmla="*/ 1 w 2133"/>
                <a:gd name="T27" fmla="*/ 1 h 1195"/>
                <a:gd name="T28" fmla="*/ 1 w 2133"/>
                <a:gd name="T29" fmla="*/ 1 h 1195"/>
                <a:gd name="T30" fmla="*/ 1 w 2133"/>
                <a:gd name="T31" fmla="*/ 1 h 1195"/>
                <a:gd name="T32" fmla="*/ 1 w 2133"/>
                <a:gd name="T33" fmla="*/ 1 h 1195"/>
                <a:gd name="T34" fmla="*/ 1 w 2133"/>
                <a:gd name="T35" fmla="*/ 1 h 1195"/>
                <a:gd name="T36" fmla="*/ 1 w 2133"/>
                <a:gd name="T37" fmla="*/ 1 h 1195"/>
                <a:gd name="T38" fmla="*/ 1 w 2133"/>
                <a:gd name="T39" fmla="*/ 1 h 1195"/>
                <a:gd name="T40" fmla="*/ 1 w 2133"/>
                <a:gd name="T41" fmla="*/ 1 h 1195"/>
                <a:gd name="T42" fmla="*/ 1 w 2133"/>
                <a:gd name="T43" fmla="*/ 1 h 1195"/>
                <a:gd name="T44" fmla="*/ 1 w 2133"/>
                <a:gd name="T45" fmla="*/ 1 h 1195"/>
                <a:gd name="T46" fmla="*/ 1 w 2133"/>
                <a:gd name="T47" fmla="*/ 1 h 1195"/>
                <a:gd name="T48" fmla="*/ 1 w 2133"/>
                <a:gd name="T49" fmla="*/ 1 h 1195"/>
                <a:gd name="T50" fmla="*/ 1 w 2133"/>
                <a:gd name="T51" fmla="*/ 1 h 1195"/>
                <a:gd name="T52" fmla="*/ 1 w 2133"/>
                <a:gd name="T53" fmla="*/ 1 h 1195"/>
                <a:gd name="T54" fmla="*/ 1 w 2133"/>
                <a:gd name="T55" fmla="*/ 1 h 1195"/>
                <a:gd name="T56" fmla="*/ 1 w 2133"/>
                <a:gd name="T57" fmla="*/ 1 h 1195"/>
                <a:gd name="T58" fmla="*/ 1 w 2133"/>
                <a:gd name="T59" fmla="*/ 1 h 1195"/>
                <a:gd name="T60" fmla="*/ 1 w 2133"/>
                <a:gd name="T61" fmla="*/ 1 h 1195"/>
                <a:gd name="T62" fmla="*/ 1 w 2133"/>
                <a:gd name="T63" fmla="*/ 1 h 1195"/>
                <a:gd name="T64" fmla="*/ 1 w 2133"/>
                <a:gd name="T65" fmla="*/ 1 h 1195"/>
                <a:gd name="T66" fmla="*/ 1 w 2133"/>
                <a:gd name="T67" fmla="*/ 1 h 1195"/>
                <a:gd name="T68" fmla="*/ 1 w 2133"/>
                <a:gd name="T69" fmla="*/ 1 h 1195"/>
                <a:gd name="T70" fmla="*/ 1 w 2133"/>
                <a:gd name="T71" fmla="*/ 1 h 1195"/>
                <a:gd name="T72" fmla="*/ 1 w 2133"/>
                <a:gd name="T73" fmla="*/ 1 h 1195"/>
                <a:gd name="T74" fmla="*/ 1 w 2133"/>
                <a:gd name="T75" fmla="*/ 1 h 1195"/>
                <a:gd name="T76" fmla="*/ 1 w 2133"/>
                <a:gd name="T77" fmla="*/ 1 h 1195"/>
                <a:gd name="T78" fmla="*/ 1 w 2133"/>
                <a:gd name="T79" fmla="*/ 1 h 1195"/>
                <a:gd name="T80" fmla="*/ 1 w 2133"/>
                <a:gd name="T81" fmla="*/ 1 h 1195"/>
                <a:gd name="T82" fmla="*/ 1 w 2133"/>
                <a:gd name="T83" fmla="*/ 1 h 1195"/>
                <a:gd name="T84" fmla="*/ 1 w 2133"/>
                <a:gd name="T85" fmla="*/ 1 h 1195"/>
                <a:gd name="T86" fmla="*/ 1 w 2133"/>
                <a:gd name="T87" fmla="*/ 1 h 1195"/>
                <a:gd name="T88" fmla="*/ 1 w 2133"/>
                <a:gd name="T89" fmla="*/ 1 h 1195"/>
                <a:gd name="T90" fmla="*/ 1 w 2133"/>
                <a:gd name="T91" fmla="*/ 1 h 1195"/>
                <a:gd name="T92" fmla="*/ 1 w 2133"/>
                <a:gd name="T93" fmla="*/ 1 h 1195"/>
                <a:gd name="T94" fmla="*/ 1 w 2133"/>
                <a:gd name="T95" fmla="*/ 1 h 119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133"/>
                <a:gd name="T145" fmla="*/ 0 h 1195"/>
                <a:gd name="T146" fmla="*/ 2133 w 2133"/>
                <a:gd name="T147" fmla="*/ 1195 h 119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133" h="1195">
                  <a:moveTo>
                    <a:pt x="194" y="214"/>
                  </a:moveTo>
                  <a:lnTo>
                    <a:pt x="223" y="210"/>
                  </a:lnTo>
                  <a:lnTo>
                    <a:pt x="243" y="236"/>
                  </a:lnTo>
                  <a:lnTo>
                    <a:pt x="285" y="214"/>
                  </a:lnTo>
                  <a:lnTo>
                    <a:pt x="303" y="218"/>
                  </a:lnTo>
                  <a:lnTo>
                    <a:pt x="329" y="268"/>
                  </a:lnTo>
                  <a:lnTo>
                    <a:pt x="437" y="304"/>
                  </a:lnTo>
                  <a:lnTo>
                    <a:pt x="539" y="353"/>
                  </a:lnTo>
                  <a:lnTo>
                    <a:pt x="559" y="343"/>
                  </a:lnTo>
                  <a:lnTo>
                    <a:pt x="573" y="323"/>
                  </a:lnTo>
                  <a:lnTo>
                    <a:pt x="606" y="333"/>
                  </a:lnTo>
                  <a:lnTo>
                    <a:pt x="620" y="310"/>
                  </a:lnTo>
                  <a:lnTo>
                    <a:pt x="610" y="292"/>
                  </a:lnTo>
                  <a:lnTo>
                    <a:pt x="606" y="274"/>
                  </a:lnTo>
                  <a:lnTo>
                    <a:pt x="658" y="220"/>
                  </a:lnTo>
                  <a:lnTo>
                    <a:pt x="678" y="218"/>
                  </a:lnTo>
                  <a:lnTo>
                    <a:pt x="722" y="254"/>
                  </a:lnTo>
                  <a:lnTo>
                    <a:pt x="762" y="214"/>
                  </a:lnTo>
                  <a:lnTo>
                    <a:pt x="746" y="172"/>
                  </a:lnTo>
                  <a:lnTo>
                    <a:pt x="742" y="150"/>
                  </a:lnTo>
                  <a:lnTo>
                    <a:pt x="748" y="120"/>
                  </a:lnTo>
                  <a:lnTo>
                    <a:pt x="768" y="100"/>
                  </a:lnTo>
                  <a:lnTo>
                    <a:pt x="794" y="72"/>
                  </a:lnTo>
                  <a:lnTo>
                    <a:pt x="862" y="46"/>
                  </a:lnTo>
                  <a:lnTo>
                    <a:pt x="862" y="16"/>
                  </a:lnTo>
                  <a:lnTo>
                    <a:pt x="880" y="0"/>
                  </a:lnTo>
                  <a:lnTo>
                    <a:pt x="900" y="2"/>
                  </a:lnTo>
                  <a:lnTo>
                    <a:pt x="922" y="8"/>
                  </a:lnTo>
                  <a:lnTo>
                    <a:pt x="990" y="70"/>
                  </a:lnTo>
                  <a:lnTo>
                    <a:pt x="1035" y="80"/>
                  </a:lnTo>
                  <a:lnTo>
                    <a:pt x="1191" y="194"/>
                  </a:lnTo>
                  <a:lnTo>
                    <a:pt x="1205" y="180"/>
                  </a:lnTo>
                  <a:lnTo>
                    <a:pt x="1255" y="180"/>
                  </a:lnTo>
                  <a:lnTo>
                    <a:pt x="1277" y="174"/>
                  </a:lnTo>
                  <a:lnTo>
                    <a:pt x="1339" y="166"/>
                  </a:lnTo>
                  <a:lnTo>
                    <a:pt x="1363" y="152"/>
                  </a:lnTo>
                  <a:lnTo>
                    <a:pt x="1401" y="184"/>
                  </a:lnTo>
                  <a:lnTo>
                    <a:pt x="1432" y="152"/>
                  </a:lnTo>
                  <a:lnTo>
                    <a:pt x="1472" y="170"/>
                  </a:lnTo>
                  <a:lnTo>
                    <a:pt x="1504" y="134"/>
                  </a:lnTo>
                  <a:lnTo>
                    <a:pt x="1548" y="152"/>
                  </a:lnTo>
                  <a:lnTo>
                    <a:pt x="1598" y="142"/>
                  </a:lnTo>
                  <a:lnTo>
                    <a:pt x="1630" y="170"/>
                  </a:lnTo>
                  <a:lnTo>
                    <a:pt x="1656" y="134"/>
                  </a:lnTo>
                  <a:lnTo>
                    <a:pt x="1686" y="142"/>
                  </a:lnTo>
                  <a:lnTo>
                    <a:pt x="1710" y="110"/>
                  </a:lnTo>
                  <a:lnTo>
                    <a:pt x="1762" y="134"/>
                  </a:lnTo>
                  <a:lnTo>
                    <a:pt x="1790" y="128"/>
                  </a:lnTo>
                  <a:lnTo>
                    <a:pt x="1859" y="228"/>
                  </a:lnTo>
                  <a:lnTo>
                    <a:pt x="1808" y="306"/>
                  </a:lnTo>
                  <a:lnTo>
                    <a:pt x="1810" y="323"/>
                  </a:lnTo>
                  <a:lnTo>
                    <a:pt x="1822" y="327"/>
                  </a:lnTo>
                  <a:lnTo>
                    <a:pt x="1867" y="335"/>
                  </a:lnTo>
                  <a:lnTo>
                    <a:pt x="1899" y="349"/>
                  </a:lnTo>
                  <a:lnTo>
                    <a:pt x="1939" y="407"/>
                  </a:lnTo>
                  <a:lnTo>
                    <a:pt x="1977" y="409"/>
                  </a:lnTo>
                  <a:lnTo>
                    <a:pt x="1999" y="437"/>
                  </a:lnTo>
                  <a:lnTo>
                    <a:pt x="1989" y="461"/>
                  </a:lnTo>
                  <a:lnTo>
                    <a:pt x="1991" y="485"/>
                  </a:lnTo>
                  <a:lnTo>
                    <a:pt x="2019" y="513"/>
                  </a:lnTo>
                  <a:lnTo>
                    <a:pt x="2069" y="589"/>
                  </a:lnTo>
                  <a:lnTo>
                    <a:pt x="2101" y="591"/>
                  </a:lnTo>
                  <a:lnTo>
                    <a:pt x="2119" y="617"/>
                  </a:lnTo>
                  <a:lnTo>
                    <a:pt x="2133" y="629"/>
                  </a:lnTo>
                  <a:lnTo>
                    <a:pt x="2123" y="647"/>
                  </a:lnTo>
                  <a:lnTo>
                    <a:pt x="2101" y="655"/>
                  </a:lnTo>
                  <a:lnTo>
                    <a:pt x="2075" y="685"/>
                  </a:lnTo>
                  <a:lnTo>
                    <a:pt x="2057" y="738"/>
                  </a:lnTo>
                  <a:lnTo>
                    <a:pt x="2035" y="794"/>
                  </a:lnTo>
                  <a:lnTo>
                    <a:pt x="2001" y="868"/>
                  </a:lnTo>
                  <a:lnTo>
                    <a:pt x="1989" y="890"/>
                  </a:lnTo>
                  <a:lnTo>
                    <a:pt x="1971" y="908"/>
                  </a:lnTo>
                  <a:lnTo>
                    <a:pt x="1945" y="908"/>
                  </a:lnTo>
                  <a:lnTo>
                    <a:pt x="1927" y="896"/>
                  </a:lnTo>
                  <a:lnTo>
                    <a:pt x="1893" y="870"/>
                  </a:lnTo>
                  <a:lnTo>
                    <a:pt x="1798" y="870"/>
                  </a:lnTo>
                  <a:lnTo>
                    <a:pt x="1772" y="908"/>
                  </a:lnTo>
                  <a:lnTo>
                    <a:pt x="1750" y="922"/>
                  </a:lnTo>
                  <a:lnTo>
                    <a:pt x="1720" y="926"/>
                  </a:lnTo>
                  <a:lnTo>
                    <a:pt x="1702" y="908"/>
                  </a:lnTo>
                  <a:lnTo>
                    <a:pt x="1676" y="896"/>
                  </a:lnTo>
                  <a:lnTo>
                    <a:pt x="1646" y="900"/>
                  </a:lnTo>
                  <a:lnTo>
                    <a:pt x="1620" y="912"/>
                  </a:lnTo>
                  <a:lnTo>
                    <a:pt x="1582" y="896"/>
                  </a:lnTo>
                  <a:lnTo>
                    <a:pt x="1556" y="900"/>
                  </a:lnTo>
                  <a:lnTo>
                    <a:pt x="1522" y="918"/>
                  </a:lnTo>
                  <a:lnTo>
                    <a:pt x="1496" y="918"/>
                  </a:lnTo>
                  <a:lnTo>
                    <a:pt x="1452" y="922"/>
                  </a:lnTo>
                  <a:lnTo>
                    <a:pt x="1424" y="908"/>
                  </a:lnTo>
                  <a:lnTo>
                    <a:pt x="1397" y="890"/>
                  </a:lnTo>
                  <a:lnTo>
                    <a:pt x="1385" y="900"/>
                  </a:lnTo>
                  <a:lnTo>
                    <a:pt x="1321" y="900"/>
                  </a:lnTo>
                  <a:lnTo>
                    <a:pt x="1281" y="908"/>
                  </a:lnTo>
                  <a:lnTo>
                    <a:pt x="1247" y="900"/>
                  </a:lnTo>
                  <a:lnTo>
                    <a:pt x="1147" y="900"/>
                  </a:lnTo>
                  <a:lnTo>
                    <a:pt x="1139" y="904"/>
                  </a:lnTo>
                  <a:lnTo>
                    <a:pt x="1061" y="982"/>
                  </a:lnTo>
                  <a:lnTo>
                    <a:pt x="1008" y="1012"/>
                  </a:lnTo>
                  <a:lnTo>
                    <a:pt x="974" y="1008"/>
                  </a:lnTo>
                  <a:lnTo>
                    <a:pt x="944" y="1012"/>
                  </a:lnTo>
                  <a:lnTo>
                    <a:pt x="900" y="1016"/>
                  </a:lnTo>
                  <a:lnTo>
                    <a:pt x="874" y="1024"/>
                  </a:lnTo>
                  <a:lnTo>
                    <a:pt x="832" y="1064"/>
                  </a:lnTo>
                  <a:lnTo>
                    <a:pt x="814" y="1086"/>
                  </a:lnTo>
                  <a:lnTo>
                    <a:pt x="802" y="1129"/>
                  </a:lnTo>
                  <a:lnTo>
                    <a:pt x="776" y="1165"/>
                  </a:lnTo>
                  <a:lnTo>
                    <a:pt x="772" y="1137"/>
                  </a:lnTo>
                  <a:lnTo>
                    <a:pt x="762" y="1137"/>
                  </a:lnTo>
                  <a:lnTo>
                    <a:pt x="750" y="1151"/>
                  </a:lnTo>
                  <a:lnTo>
                    <a:pt x="750" y="1169"/>
                  </a:lnTo>
                  <a:lnTo>
                    <a:pt x="676" y="1195"/>
                  </a:lnTo>
                  <a:lnTo>
                    <a:pt x="656" y="1173"/>
                  </a:lnTo>
                  <a:lnTo>
                    <a:pt x="493" y="1082"/>
                  </a:lnTo>
                  <a:lnTo>
                    <a:pt x="489" y="1046"/>
                  </a:lnTo>
                  <a:lnTo>
                    <a:pt x="453" y="1002"/>
                  </a:lnTo>
                  <a:lnTo>
                    <a:pt x="457" y="978"/>
                  </a:lnTo>
                  <a:lnTo>
                    <a:pt x="485" y="990"/>
                  </a:lnTo>
                  <a:lnTo>
                    <a:pt x="497" y="978"/>
                  </a:lnTo>
                  <a:lnTo>
                    <a:pt x="489" y="956"/>
                  </a:lnTo>
                  <a:lnTo>
                    <a:pt x="475" y="930"/>
                  </a:lnTo>
                  <a:lnTo>
                    <a:pt x="453" y="918"/>
                  </a:lnTo>
                  <a:lnTo>
                    <a:pt x="441" y="926"/>
                  </a:lnTo>
                  <a:lnTo>
                    <a:pt x="393" y="878"/>
                  </a:lnTo>
                  <a:lnTo>
                    <a:pt x="399" y="868"/>
                  </a:lnTo>
                  <a:lnTo>
                    <a:pt x="415" y="850"/>
                  </a:lnTo>
                  <a:lnTo>
                    <a:pt x="411" y="816"/>
                  </a:lnTo>
                  <a:lnTo>
                    <a:pt x="385" y="764"/>
                  </a:lnTo>
                  <a:lnTo>
                    <a:pt x="359" y="744"/>
                  </a:lnTo>
                  <a:lnTo>
                    <a:pt x="329" y="726"/>
                  </a:lnTo>
                  <a:lnTo>
                    <a:pt x="261" y="685"/>
                  </a:lnTo>
                  <a:lnTo>
                    <a:pt x="217" y="655"/>
                  </a:lnTo>
                  <a:lnTo>
                    <a:pt x="194" y="659"/>
                  </a:lnTo>
                  <a:lnTo>
                    <a:pt x="152" y="625"/>
                  </a:lnTo>
                  <a:lnTo>
                    <a:pt x="48" y="625"/>
                  </a:lnTo>
                  <a:lnTo>
                    <a:pt x="36" y="639"/>
                  </a:lnTo>
                  <a:lnTo>
                    <a:pt x="26" y="613"/>
                  </a:lnTo>
                  <a:lnTo>
                    <a:pt x="30" y="569"/>
                  </a:lnTo>
                  <a:lnTo>
                    <a:pt x="30" y="523"/>
                  </a:lnTo>
                  <a:lnTo>
                    <a:pt x="14" y="479"/>
                  </a:lnTo>
                  <a:lnTo>
                    <a:pt x="0" y="457"/>
                  </a:lnTo>
                  <a:lnTo>
                    <a:pt x="52" y="411"/>
                  </a:lnTo>
                  <a:lnTo>
                    <a:pt x="120" y="327"/>
                  </a:lnTo>
                  <a:lnTo>
                    <a:pt x="126" y="296"/>
                  </a:lnTo>
                  <a:lnTo>
                    <a:pt x="168" y="254"/>
                  </a:lnTo>
                  <a:lnTo>
                    <a:pt x="199" y="254"/>
                  </a:lnTo>
                  <a:lnTo>
                    <a:pt x="194" y="214"/>
                  </a:lnTo>
                  <a:close/>
                </a:path>
              </a:pathLst>
            </a:custGeom>
            <a:gradFill rotWithShape="0">
              <a:gsLst>
                <a:gs pos="0">
                  <a:srgbClr val="FF9999"/>
                </a:gs>
                <a:gs pos="100000">
                  <a:srgbClr val="FFFFFF"/>
                </a:gs>
              </a:gsLst>
              <a:lin ang="5400000" scaled="1"/>
            </a:gradFill>
            <a:ln w="9525">
              <a:solidFill>
                <a:srgbClr val="FF0000"/>
              </a:solidFill>
              <a:prstDash val="lgDashDotDot"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ca-ES" sz="9675"/>
            </a:p>
          </p:txBody>
        </p:sp>
        <p:sp>
          <p:nvSpPr>
            <p:cNvPr id="1469464" name="Freeform 58">
              <a:extLst>
                <a:ext uri="{FF2B5EF4-FFF2-40B4-BE49-F238E27FC236}">
                  <a16:creationId xmlns:a16="http://schemas.microsoft.com/office/drawing/2014/main" id="{11703413-43FC-46A0-901A-B93B4F2498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6" y="2635"/>
              <a:ext cx="487" cy="463"/>
            </a:xfrm>
            <a:custGeom>
              <a:avLst/>
              <a:gdLst>
                <a:gd name="T0" fmla="*/ 2 w 599"/>
                <a:gd name="T1" fmla="*/ 2 h 617"/>
                <a:gd name="T2" fmla="*/ 2 w 599"/>
                <a:gd name="T3" fmla="*/ 2 h 617"/>
                <a:gd name="T4" fmla="*/ 2 w 599"/>
                <a:gd name="T5" fmla="*/ 2 h 617"/>
                <a:gd name="T6" fmla="*/ 2 w 599"/>
                <a:gd name="T7" fmla="*/ 2 h 617"/>
                <a:gd name="T8" fmla="*/ 2 w 599"/>
                <a:gd name="T9" fmla="*/ 2 h 617"/>
                <a:gd name="T10" fmla="*/ 2 w 599"/>
                <a:gd name="T11" fmla="*/ 2 h 617"/>
                <a:gd name="T12" fmla="*/ 2 w 599"/>
                <a:gd name="T13" fmla="*/ 2 h 617"/>
                <a:gd name="T14" fmla="*/ 2 w 599"/>
                <a:gd name="T15" fmla="*/ 2 h 617"/>
                <a:gd name="T16" fmla="*/ 2 w 599"/>
                <a:gd name="T17" fmla="*/ 2 h 617"/>
                <a:gd name="T18" fmla="*/ 2 w 599"/>
                <a:gd name="T19" fmla="*/ 2 h 617"/>
                <a:gd name="T20" fmla="*/ 2 w 599"/>
                <a:gd name="T21" fmla="*/ 2 h 617"/>
                <a:gd name="T22" fmla="*/ 2 w 599"/>
                <a:gd name="T23" fmla="*/ 2 h 617"/>
                <a:gd name="T24" fmla="*/ 2 w 599"/>
                <a:gd name="T25" fmla="*/ 2 h 617"/>
                <a:gd name="T26" fmla="*/ 2 w 599"/>
                <a:gd name="T27" fmla="*/ 2 h 617"/>
                <a:gd name="T28" fmla="*/ 2 w 599"/>
                <a:gd name="T29" fmla="*/ 2 h 617"/>
                <a:gd name="T30" fmla="*/ 2 w 599"/>
                <a:gd name="T31" fmla="*/ 2 h 617"/>
                <a:gd name="T32" fmla="*/ 2 w 599"/>
                <a:gd name="T33" fmla="*/ 2 h 617"/>
                <a:gd name="T34" fmla="*/ 2 w 599"/>
                <a:gd name="T35" fmla="*/ 2 h 617"/>
                <a:gd name="T36" fmla="*/ 2 w 599"/>
                <a:gd name="T37" fmla="*/ 2 h 617"/>
                <a:gd name="T38" fmla="*/ 2 w 599"/>
                <a:gd name="T39" fmla="*/ 2 h 617"/>
                <a:gd name="T40" fmla="*/ 2 w 599"/>
                <a:gd name="T41" fmla="*/ 2 h 617"/>
                <a:gd name="T42" fmla="*/ 2 w 599"/>
                <a:gd name="T43" fmla="*/ 2 h 617"/>
                <a:gd name="T44" fmla="*/ 2 w 599"/>
                <a:gd name="T45" fmla="*/ 2 h 617"/>
                <a:gd name="T46" fmla="*/ 2 w 599"/>
                <a:gd name="T47" fmla="*/ 2 h 617"/>
                <a:gd name="T48" fmla="*/ 2 w 599"/>
                <a:gd name="T49" fmla="*/ 2 h 617"/>
                <a:gd name="T50" fmla="*/ 2 w 599"/>
                <a:gd name="T51" fmla="*/ 2 h 617"/>
                <a:gd name="T52" fmla="*/ 2 w 599"/>
                <a:gd name="T53" fmla="*/ 2 h 617"/>
                <a:gd name="T54" fmla="*/ 2 w 599"/>
                <a:gd name="T55" fmla="*/ 2 h 617"/>
                <a:gd name="T56" fmla="*/ 2 w 599"/>
                <a:gd name="T57" fmla="*/ 2 h 617"/>
                <a:gd name="T58" fmla="*/ 2 w 599"/>
                <a:gd name="T59" fmla="*/ 2 h 617"/>
                <a:gd name="T60" fmla="*/ 2 w 599"/>
                <a:gd name="T61" fmla="*/ 0 h 617"/>
                <a:gd name="T62" fmla="*/ 2 w 599"/>
                <a:gd name="T63" fmla="*/ 2 h 617"/>
                <a:gd name="T64" fmla="*/ 2 w 599"/>
                <a:gd name="T65" fmla="*/ 2 h 617"/>
                <a:gd name="T66" fmla="*/ 2 w 599"/>
                <a:gd name="T67" fmla="*/ 2 h 617"/>
                <a:gd name="T68" fmla="*/ 2 w 599"/>
                <a:gd name="T69" fmla="*/ 2 h 617"/>
                <a:gd name="T70" fmla="*/ 2 w 599"/>
                <a:gd name="T71" fmla="*/ 2 h 617"/>
                <a:gd name="T72" fmla="*/ 2 w 599"/>
                <a:gd name="T73" fmla="*/ 2 h 617"/>
                <a:gd name="T74" fmla="*/ 2 w 599"/>
                <a:gd name="T75" fmla="*/ 2 h 617"/>
                <a:gd name="T76" fmla="*/ 2 w 599"/>
                <a:gd name="T77" fmla="*/ 2 h 617"/>
                <a:gd name="T78" fmla="*/ 2 w 599"/>
                <a:gd name="T79" fmla="*/ 2 h 617"/>
                <a:gd name="T80" fmla="*/ 2 w 599"/>
                <a:gd name="T81" fmla="*/ 2 h 617"/>
                <a:gd name="T82" fmla="*/ 2 w 599"/>
                <a:gd name="T83" fmla="*/ 2 h 617"/>
                <a:gd name="T84" fmla="*/ 2 w 599"/>
                <a:gd name="T85" fmla="*/ 2 h 617"/>
                <a:gd name="T86" fmla="*/ 2 w 599"/>
                <a:gd name="T87" fmla="*/ 2 h 617"/>
                <a:gd name="T88" fmla="*/ 2 w 599"/>
                <a:gd name="T89" fmla="*/ 2 h 617"/>
                <a:gd name="T90" fmla="*/ 2 w 599"/>
                <a:gd name="T91" fmla="*/ 2 h 617"/>
                <a:gd name="T92" fmla="*/ 2 w 599"/>
                <a:gd name="T93" fmla="*/ 2 h 617"/>
                <a:gd name="T94" fmla="*/ 0 w 599"/>
                <a:gd name="T95" fmla="*/ 2 h 617"/>
                <a:gd name="T96" fmla="*/ 2 w 599"/>
                <a:gd name="T97" fmla="*/ 2 h 617"/>
                <a:gd name="T98" fmla="*/ 2 w 599"/>
                <a:gd name="T99" fmla="*/ 2 h 617"/>
                <a:gd name="T100" fmla="*/ 2 w 599"/>
                <a:gd name="T101" fmla="*/ 2 h 617"/>
                <a:gd name="T102" fmla="*/ 2 w 599"/>
                <a:gd name="T103" fmla="*/ 2 h 617"/>
                <a:gd name="T104" fmla="*/ 2 w 599"/>
                <a:gd name="T105" fmla="*/ 2 h 617"/>
                <a:gd name="T106" fmla="*/ 2 w 599"/>
                <a:gd name="T107" fmla="*/ 2 h 617"/>
                <a:gd name="T108" fmla="*/ 2 w 599"/>
                <a:gd name="T109" fmla="*/ 2 h 617"/>
                <a:gd name="T110" fmla="*/ 2 w 599"/>
                <a:gd name="T111" fmla="*/ 2 h 617"/>
                <a:gd name="T112" fmla="*/ 2 w 599"/>
                <a:gd name="T113" fmla="*/ 2 h 617"/>
                <a:gd name="T114" fmla="*/ 2 w 599"/>
                <a:gd name="T115" fmla="*/ 2 h 617"/>
                <a:gd name="T116" fmla="*/ 2 w 599"/>
                <a:gd name="T117" fmla="*/ 2 h 61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99"/>
                <a:gd name="T178" fmla="*/ 0 h 617"/>
                <a:gd name="T179" fmla="*/ 599 w 599"/>
                <a:gd name="T180" fmla="*/ 617 h 61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99" h="617">
                  <a:moveTo>
                    <a:pt x="264" y="617"/>
                  </a:moveTo>
                  <a:lnTo>
                    <a:pt x="288" y="591"/>
                  </a:lnTo>
                  <a:lnTo>
                    <a:pt x="314" y="581"/>
                  </a:lnTo>
                  <a:lnTo>
                    <a:pt x="332" y="581"/>
                  </a:lnTo>
                  <a:lnTo>
                    <a:pt x="332" y="547"/>
                  </a:lnTo>
                  <a:lnTo>
                    <a:pt x="352" y="525"/>
                  </a:lnTo>
                  <a:lnTo>
                    <a:pt x="387" y="521"/>
                  </a:lnTo>
                  <a:lnTo>
                    <a:pt x="469" y="517"/>
                  </a:lnTo>
                  <a:lnTo>
                    <a:pt x="509" y="521"/>
                  </a:lnTo>
                  <a:lnTo>
                    <a:pt x="541" y="505"/>
                  </a:lnTo>
                  <a:lnTo>
                    <a:pt x="563" y="505"/>
                  </a:lnTo>
                  <a:lnTo>
                    <a:pt x="581" y="495"/>
                  </a:lnTo>
                  <a:lnTo>
                    <a:pt x="599" y="483"/>
                  </a:lnTo>
                  <a:lnTo>
                    <a:pt x="585" y="453"/>
                  </a:lnTo>
                  <a:lnTo>
                    <a:pt x="573" y="465"/>
                  </a:lnTo>
                  <a:lnTo>
                    <a:pt x="559" y="461"/>
                  </a:lnTo>
                  <a:lnTo>
                    <a:pt x="541" y="453"/>
                  </a:lnTo>
                  <a:lnTo>
                    <a:pt x="551" y="413"/>
                  </a:lnTo>
                  <a:lnTo>
                    <a:pt x="563" y="401"/>
                  </a:lnTo>
                  <a:lnTo>
                    <a:pt x="561" y="383"/>
                  </a:lnTo>
                  <a:lnTo>
                    <a:pt x="529" y="343"/>
                  </a:lnTo>
                  <a:lnTo>
                    <a:pt x="503" y="313"/>
                  </a:lnTo>
                  <a:lnTo>
                    <a:pt x="473" y="292"/>
                  </a:lnTo>
                  <a:lnTo>
                    <a:pt x="473" y="268"/>
                  </a:lnTo>
                  <a:lnTo>
                    <a:pt x="479" y="236"/>
                  </a:lnTo>
                  <a:lnTo>
                    <a:pt x="487" y="196"/>
                  </a:lnTo>
                  <a:lnTo>
                    <a:pt x="467" y="172"/>
                  </a:lnTo>
                  <a:lnTo>
                    <a:pt x="475" y="112"/>
                  </a:lnTo>
                  <a:lnTo>
                    <a:pt x="465" y="30"/>
                  </a:lnTo>
                  <a:lnTo>
                    <a:pt x="435" y="4"/>
                  </a:lnTo>
                  <a:lnTo>
                    <a:pt x="421" y="0"/>
                  </a:lnTo>
                  <a:lnTo>
                    <a:pt x="375" y="26"/>
                  </a:lnTo>
                  <a:lnTo>
                    <a:pt x="352" y="4"/>
                  </a:lnTo>
                  <a:lnTo>
                    <a:pt x="336" y="18"/>
                  </a:lnTo>
                  <a:lnTo>
                    <a:pt x="344" y="40"/>
                  </a:lnTo>
                  <a:lnTo>
                    <a:pt x="324" y="94"/>
                  </a:lnTo>
                  <a:lnTo>
                    <a:pt x="298" y="128"/>
                  </a:lnTo>
                  <a:lnTo>
                    <a:pt x="302" y="152"/>
                  </a:lnTo>
                  <a:lnTo>
                    <a:pt x="246" y="184"/>
                  </a:lnTo>
                  <a:lnTo>
                    <a:pt x="230" y="156"/>
                  </a:lnTo>
                  <a:lnTo>
                    <a:pt x="182" y="164"/>
                  </a:lnTo>
                  <a:lnTo>
                    <a:pt x="180" y="196"/>
                  </a:lnTo>
                  <a:lnTo>
                    <a:pt x="140" y="196"/>
                  </a:lnTo>
                  <a:lnTo>
                    <a:pt x="110" y="230"/>
                  </a:lnTo>
                  <a:lnTo>
                    <a:pt x="72" y="250"/>
                  </a:lnTo>
                  <a:lnTo>
                    <a:pt x="52" y="264"/>
                  </a:lnTo>
                  <a:lnTo>
                    <a:pt x="28" y="292"/>
                  </a:lnTo>
                  <a:lnTo>
                    <a:pt x="0" y="323"/>
                  </a:lnTo>
                  <a:lnTo>
                    <a:pt x="32" y="335"/>
                  </a:lnTo>
                  <a:lnTo>
                    <a:pt x="72" y="393"/>
                  </a:lnTo>
                  <a:lnTo>
                    <a:pt x="112" y="397"/>
                  </a:lnTo>
                  <a:lnTo>
                    <a:pt x="130" y="421"/>
                  </a:lnTo>
                  <a:lnTo>
                    <a:pt x="122" y="447"/>
                  </a:lnTo>
                  <a:lnTo>
                    <a:pt x="126" y="473"/>
                  </a:lnTo>
                  <a:lnTo>
                    <a:pt x="152" y="499"/>
                  </a:lnTo>
                  <a:lnTo>
                    <a:pt x="176" y="537"/>
                  </a:lnTo>
                  <a:lnTo>
                    <a:pt x="202" y="573"/>
                  </a:lnTo>
                  <a:lnTo>
                    <a:pt x="234" y="577"/>
                  </a:lnTo>
                  <a:lnTo>
                    <a:pt x="264" y="617"/>
                  </a:lnTo>
                  <a:close/>
                </a:path>
              </a:pathLst>
            </a:custGeom>
            <a:gradFill rotWithShape="0">
              <a:gsLst>
                <a:gs pos="0">
                  <a:srgbClr val="FF9999"/>
                </a:gs>
                <a:gs pos="100000">
                  <a:srgbClr val="FFFFFF"/>
                </a:gs>
              </a:gsLst>
              <a:lin ang="5400000" scaled="1"/>
            </a:gradFill>
            <a:ln w="9525">
              <a:solidFill>
                <a:srgbClr val="FF0000"/>
              </a:solidFill>
              <a:prstDash val="lgDashDotDot"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ca-ES" sz="9675"/>
            </a:p>
          </p:txBody>
        </p:sp>
        <p:sp>
          <p:nvSpPr>
            <p:cNvPr id="1469465" name="Freeform 59">
              <a:extLst>
                <a:ext uri="{FF2B5EF4-FFF2-40B4-BE49-F238E27FC236}">
                  <a16:creationId xmlns:a16="http://schemas.microsoft.com/office/drawing/2014/main" id="{EE0C5832-9775-426A-B167-118FA31B7C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4" y="2023"/>
              <a:ext cx="487" cy="902"/>
            </a:xfrm>
            <a:custGeom>
              <a:avLst/>
              <a:gdLst>
                <a:gd name="T0" fmla="*/ 1 w 662"/>
                <a:gd name="T1" fmla="*/ 1 h 1288"/>
                <a:gd name="T2" fmla="*/ 1 w 662"/>
                <a:gd name="T3" fmla="*/ 1 h 1288"/>
                <a:gd name="T4" fmla="*/ 1 w 662"/>
                <a:gd name="T5" fmla="*/ 1 h 1288"/>
                <a:gd name="T6" fmla="*/ 1 w 662"/>
                <a:gd name="T7" fmla="*/ 1 h 1288"/>
                <a:gd name="T8" fmla="*/ 1 w 662"/>
                <a:gd name="T9" fmla="*/ 1 h 1288"/>
                <a:gd name="T10" fmla="*/ 1 w 662"/>
                <a:gd name="T11" fmla="*/ 1 h 1288"/>
                <a:gd name="T12" fmla="*/ 1 w 662"/>
                <a:gd name="T13" fmla="*/ 1 h 1288"/>
                <a:gd name="T14" fmla="*/ 1 w 662"/>
                <a:gd name="T15" fmla="*/ 1 h 1288"/>
                <a:gd name="T16" fmla="*/ 1 w 662"/>
                <a:gd name="T17" fmla="*/ 1 h 1288"/>
                <a:gd name="T18" fmla="*/ 1 w 662"/>
                <a:gd name="T19" fmla="*/ 1 h 1288"/>
                <a:gd name="T20" fmla="*/ 1 w 662"/>
                <a:gd name="T21" fmla="*/ 1 h 1288"/>
                <a:gd name="T22" fmla="*/ 1 w 662"/>
                <a:gd name="T23" fmla="*/ 1 h 1288"/>
                <a:gd name="T24" fmla="*/ 1 w 662"/>
                <a:gd name="T25" fmla="*/ 1 h 1288"/>
                <a:gd name="T26" fmla="*/ 1 w 662"/>
                <a:gd name="T27" fmla="*/ 1 h 1288"/>
                <a:gd name="T28" fmla="*/ 1 w 662"/>
                <a:gd name="T29" fmla="*/ 1 h 1288"/>
                <a:gd name="T30" fmla="*/ 1 w 662"/>
                <a:gd name="T31" fmla="*/ 1 h 1288"/>
                <a:gd name="T32" fmla="*/ 1 w 662"/>
                <a:gd name="T33" fmla="*/ 1 h 1288"/>
                <a:gd name="T34" fmla="*/ 1 w 662"/>
                <a:gd name="T35" fmla="*/ 1 h 1288"/>
                <a:gd name="T36" fmla="*/ 1 w 662"/>
                <a:gd name="T37" fmla="*/ 1 h 1288"/>
                <a:gd name="T38" fmla="*/ 1 w 662"/>
                <a:gd name="T39" fmla="*/ 1 h 1288"/>
                <a:gd name="T40" fmla="*/ 1 w 662"/>
                <a:gd name="T41" fmla="*/ 1 h 1288"/>
                <a:gd name="T42" fmla="*/ 1 w 662"/>
                <a:gd name="T43" fmla="*/ 1 h 1288"/>
                <a:gd name="T44" fmla="*/ 1 w 662"/>
                <a:gd name="T45" fmla="*/ 1 h 1288"/>
                <a:gd name="T46" fmla="*/ 1 w 662"/>
                <a:gd name="T47" fmla="*/ 1 h 1288"/>
                <a:gd name="T48" fmla="*/ 1 w 662"/>
                <a:gd name="T49" fmla="*/ 1 h 1288"/>
                <a:gd name="T50" fmla="*/ 1 w 662"/>
                <a:gd name="T51" fmla="*/ 0 h 1288"/>
                <a:gd name="T52" fmla="*/ 1 w 662"/>
                <a:gd name="T53" fmla="*/ 1 h 1288"/>
                <a:gd name="T54" fmla="*/ 1 w 662"/>
                <a:gd name="T55" fmla="*/ 1 h 1288"/>
                <a:gd name="T56" fmla="*/ 1 w 662"/>
                <a:gd name="T57" fmla="*/ 1 h 1288"/>
                <a:gd name="T58" fmla="*/ 1 w 662"/>
                <a:gd name="T59" fmla="*/ 1 h 1288"/>
                <a:gd name="T60" fmla="*/ 1 w 662"/>
                <a:gd name="T61" fmla="*/ 1 h 1288"/>
                <a:gd name="T62" fmla="*/ 1 w 662"/>
                <a:gd name="T63" fmla="*/ 1 h 1288"/>
                <a:gd name="T64" fmla="*/ 1 w 662"/>
                <a:gd name="T65" fmla="*/ 1 h 1288"/>
                <a:gd name="T66" fmla="*/ 1 w 662"/>
                <a:gd name="T67" fmla="*/ 1 h 1288"/>
                <a:gd name="T68" fmla="*/ 1 w 662"/>
                <a:gd name="T69" fmla="*/ 1 h 1288"/>
                <a:gd name="T70" fmla="*/ 1 w 662"/>
                <a:gd name="T71" fmla="*/ 1 h 1288"/>
                <a:gd name="T72" fmla="*/ 1 w 662"/>
                <a:gd name="T73" fmla="*/ 1 h 1288"/>
                <a:gd name="T74" fmla="*/ 1 w 662"/>
                <a:gd name="T75" fmla="*/ 1 h 1288"/>
                <a:gd name="T76" fmla="*/ 1 w 662"/>
                <a:gd name="T77" fmla="*/ 1 h 1288"/>
                <a:gd name="T78" fmla="*/ 1 w 662"/>
                <a:gd name="T79" fmla="*/ 1 h 1288"/>
                <a:gd name="T80" fmla="*/ 1 w 662"/>
                <a:gd name="T81" fmla="*/ 1 h 1288"/>
                <a:gd name="T82" fmla="*/ 0 w 662"/>
                <a:gd name="T83" fmla="*/ 1 h 1288"/>
                <a:gd name="T84" fmla="*/ 1 w 662"/>
                <a:gd name="T85" fmla="*/ 1 h 1288"/>
                <a:gd name="T86" fmla="*/ 1 w 662"/>
                <a:gd name="T87" fmla="*/ 1 h 1288"/>
                <a:gd name="T88" fmla="*/ 1 w 662"/>
                <a:gd name="T89" fmla="*/ 1 h 1288"/>
                <a:gd name="T90" fmla="*/ 1 w 662"/>
                <a:gd name="T91" fmla="*/ 1 h 1288"/>
                <a:gd name="T92" fmla="*/ 1 w 662"/>
                <a:gd name="T93" fmla="*/ 1 h 1288"/>
                <a:gd name="T94" fmla="*/ 1 w 662"/>
                <a:gd name="T95" fmla="*/ 1 h 1288"/>
                <a:gd name="T96" fmla="*/ 1 w 662"/>
                <a:gd name="T97" fmla="*/ 1 h 1288"/>
                <a:gd name="T98" fmla="*/ 1 w 662"/>
                <a:gd name="T99" fmla="*/ 1 h 1288"/>
                <a:gd name="T100" fmla="*/ 1 w 662"/>
                <a:gd name="T101" fmla="*/ 1 h 1288"/>
                <a:gd name="T102" fmla="*/ 1 w 662"/>
                <a:gd name="T103" fmla="*/ 1 h 1288"/>
                <a:gd name="T104" fmla="*/ 1 w 662"/>
                <a:gd name="T105" fmla="*/ 1 h 1288"/>
                <a:gd name="T106" fmla="*/ 1 w 662"/>
                <a:gd name="T107" fmla="*/ 1 h 1288"/>
                <a:gd name="T108" fmla="*/ 1 w 662"/>
                <a:gd name="T109" fmla="*/ 1 h 128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662"/>
                <a:gd name="T166" fmla="*/ 0 h 1288"/>
                <a:gd name="T167" fmla="*/ 662 w 662"/>
                <a:gd name="T168" fmla="*/ 1288 h 128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662" h="1288">
                  <a:moveTo>
                    <a:pt x="281" y="1288"/>
                  </a:moveTo>
                  <a:lnTo>
                    <a:pt x="299" y="1270"/>
                  </a:lnTo>
                  <a:lnTo>
                    <a:pt x="303" y="1230"/>
                  </a:lnTo>
                  <a:lnTo>
                    <a:pt x="345" y="1167"/>
                  </a:lnTo>
                  <a:lnTo>
                    <a:pt x="349" y="1117"/>
                  </a:lnTo>
                  <a:lnTo>
                    <a:pt x="353" y="1097"/>
                  </a:lnTo>
                  <a:lnTo>
                    <a:pt x="367" y="1071"/>
                  </a:lnTo>
                  <a:lnTo>
                    <a:pt x="435" y="1003"/>
                  </a:lnTo>
                  <a:lnTo>
                    <a:pt x="465" y="987"/>
                  </a:lnTo>
                  <a:lnTo>
                    <a:pt x="524" y="971"/>
                  </a:lnTo>
                  <a:lnTo>
                    <a:pt x="550" y="949"/>
                  </a:lnTo>
                  <a:lnTo>
                    <a:pt x="570" y="905"/>
                  </a:lnTo>
                  <a:lnTo>
                    <a:pt x="592" y="901"/>
                  </a:lnTo>
                  <a:lnTo>
                    <a:pt x="604" y="891"/>
                  </a:lnTo>
                  <a:lnTo>
                    <a:pt x="622" y="887"/>
                  </a:lnTo>
                  <a:lnTo>
                    <a:pt x="618" y="879"/>
                  </a:lnTo>
                  <a:lnTo>
                    <a:pt x="614" y="863"/>
                  </a:lnTo>
                  <a:lnTo>
                    <a:pt x="582" y="841"/>
                  </a:lnTo>
                  <a:lnTo>
                    <a:pt x="558" y="827"/>
                  </a:lnTo>
                  <a:lnTo>
                    <a:pt x="532" y="823"/>
                  </a:lnTo>
                  <a:lnTo>
                    <a:pt x="518" y="819"/>
                  </a:lnTo>
                  <a:lnTo>
                    <a:pt x="518" y="804"/>
                  </a:lnTo>
                  <a:lnTo>
                    <a:pt x="491" y="766"/>
                  </a:lnTo>
                  <a:lnTo>
                    <a:pt x="439" y="702"/>
                  </a:lnTo>
                  <a:lnTo>
                    <a:pt x="435" y="662"/>
                  </a:lnTo>
                  <a:lnTo>
                    <a:pt x="427" y="646"/>
                  </a:lnTo>
                  <a:lnTo>
                    <a:pt x="415" y="638"/>
                  </a:lnTo>
                  <a:lnTo>
                    <a:pt x="427" y="576"/>
                  </a:lnTo>
                  <a:lnTo>
                    <a:pt x="431" y="538"/>
                  </a:lnTo>
                  <a:lnTo>
                    <a:pt x="439" y="512"/>
                  </a:lnTo>
                  <a:lnTo>
                    <a:pt x="445" y="472"/>
                  </a:lnTo>
                  <a:lnTo>
                    <a:pt x="457" y="460"/>
                  </a:lnTo>
                  <a:lnTo>
                    <a:pt x="457" y="438"/>
                  </a:lnTo>
                  <a:lnTo>
                    <a:pt x="487" y="391"/>
                  </a:lnTo>
                  <a:lnTo>
                    <a:pt x="506" y="353"/>
                  </a:lnTo>
                  <a:lnTo>
                    <a:pt x="562" y="263"/>
                  </a:lnTo>
                  <a:lnTo>
                    <a:pt x="574" y="241"/>
                  </a:lnTo>
                  <a:lnTo>
                    <a:pt x="596" y="199"/>
                  </a:lnTo>
                  <a:lnTo>
                    <a:pt x="658" y="133"/>
                  </a:lnTo>
                  <a:lnTo>
                    <a:pt x="662" y="109"/>
                  </a:lnTo>
                  <a:lnTo>
                    <a:pt x="648" y="89"/>
                  </a:lnTo>
                  <a:lnTo>
                    <a:pt x="644" y="65"/>
                  </a:lnTo>
                  <a:lnTo>
                    <a:pt x="622" y="59"/>
                  </a:lnTo>
                  <a:lnTo>
                    <a:pt x="604" y="83"/>
                  </a:lnTo>
                  <a:lnTo>
                    <a:pt x="592" y="67"/>
                  </a:lnTo>
                  <a:lnTo>
                    <a:pt x="588" y="25"/>
                  </a:lnTo>
                  <a:lnTo>
                    <a:pt x="568" y="29"/>
                  </a:lnTo>
                  <a:lnTo>
                    <a:pt x="550" y="4"/>
                  </a:lnTo>
                  <a:lnTo>
                    <a:pt x="528" y="4"/>
                  </a:lnTo>
                  <a:lnTo>
                    <a:pt x="510" y="25"/>
                  </a:lnTo>
                  <a:lnTo>
                    <a:pt x="483" y="4"/>
                  </a:lnTo>
                  <a:lnTo>
                    <a:pt x="449" y="0"/>
                  </a:lnTo>
                  <a:lnTo>
                    <a:pt x="417" y="21"/>
                  </a:lnTo>
                  <a:lnTo>
                    <a:pt x="395" y="49"/>
                  </a:lnTo>
                  <a:lnTo>
                    <a:pt x="371" y="67"/>
                  </a:lnTo>
                  <a:lnTo>
                    <a:pt x="419" y="145"/>
                  </a:lnTo>
                  <a:lnTo>
                    <a:pt x="419" y="175"/>
                  </a:lnTo>
                  <a:lnTo>
                    <a:pt x="395" y="189"/>
                  </a:lnTo>
                  <a:lnTo>
                    <a:pt x="365" y="227"/>
                  </a:lnTo>
                  <a:lnTo>
                    <a:pt x="349" y="255"/>
                  </a:lnTo>
                  <a:lnTo>
                    <a:pt x="333" y="241"/>
                  </a:lnTo>
                  <a:lnTo>
                    <a:pt x="311" y="233"/>
                  </a:lnTo>
                  <a:lnTo>
                    <a:pt x="301" y="239"/>
                  </a:lnTo>
                  <a:lnTo>
                    <a:pt x="301" y="287"/>
                  </a:lnTo>
                  <a:lnTo>
                    <a:pt x="297" y="319"/>
                  </a:lnTo>
                  <a:lnTo>
                    <a:pt x="269" y="327"/>
                  </a:lnTo>
                  <a:lnTo>
                    <a:pt x="247" y="339"/>
                  </a:lnTo>
                  <a:lnTo>
                    <a:pt x="235" y="365"/>
                  </a:lnTo>
                  <a:lnTo>
                    <a:pt x="229" y="393"/>
                  </a:lnTo>
                  <a:lnTo>
                    <a:pt x="187" y="393"/>
                  </a:lnTo>
                  <a:lnTo>
                    <a:pt x="177" y="383"/>
                  </a:lnTo>
                  <a:lnTo>
                    <a:pt x="177" y="359"/>
                  </a:lnTo>
                  <a:lnTo>
                    <a:pt x="163" y="345"/>
                  </a:lnTo>
                  <a:lnTo>
                    <a:pt x="147" y="357"/>
                  </a:lnTo>
                  <a:lnTo>
                    <a:pt x="107" y="381"/>
                  </a:lnTo>
                  <a:lnTo>
                    <a:pt x="111" y="418"/>
                  </a:lnTo>
                  <a:lnTo>
                    <a:pt x="109" y="434"/>
                  </a:lnTo>
                  <a:lnTo>
                    <a:pt x="82" y="468"/>
                  </a:lnTo>
                  <a:lnTo>
                    <a:pt x="66" y="468"/>
                  </a:lnTo>
                  <a:lnTo>
                    <a:pt x="68" y="482"/>
                  </a:lnTo>
                  <a:lnTo>
                    <a:pt x="72" y="500"/>
                  </a:lnTo>
                  <a:lnTo>
                    <a:pt x="50" y="506"/>
                  </a:lnTo>
                  <a:lnTo>
                    <a:pt x="18" y="512"/>
                  </a:lnTo>
                  <a:lnTo>
                    <a:pt x="0" y="604"/>
                  </a:lnTo>
                  <a:lnTo>
                    <a:pt x="18" y="612"/>
                  </a:lnTo>
                  <a:lnTo>
                    <a:pt x="44" y="624"/>
                  </a:lnTo>
                  <a:lnTo>
                    <a:pt x="82" y="638"/>
                  </a:lnTo>
                  <a:lnTo>
                    <a:pt x="125" y="662"/>
                  </a:lnTo>
                  <a:lnTo>
                    <a:pt x="125" y="676"/>
                  </a:lnTo>
                  <a:lnTo>
                    <a:pt x="111" y="724"/>
                  </a:lnTo>
                  <a:lnTo>
                    <a:pt x="111" y="780"/>
                  </a:lnTo>
                  <a:lnTo>
                    <a:pt x="121" y="800"/>
                  </a:lnTo>
                  <a:lnTo>
                    <a:pt x="149" y="811"/>
                  </a:lnTo>
                  <a:lnTo>
                    <a:pt x="201" y="833"/>
                  </a:lnTo>
                  <a:lnTo>
                    <a:pt x="219" y="845"/>
                  </a:lnTo>
                  <a:lnTo>
                    <a:pt x="223" y="875"/>
                  </a:lnTo>
                  <a:lnTo>
                    <a:pt x="207" y="891"/>
                  </a:lnTo>
                  <a:lnTo>
                    <a:pt x="187" y="935"/>
                  </a:lnTo>
                  <a:lnTo>
                    <a:pt x="187" y="961"/>
                  </a:lnTo>
                  <a:lnTo>
                    <a:pt x="195" y="1017"/>
                  </a:lnTo>
                  <a:lnTo>
                    <a:pt x="191" y="1039"/>
                  </a:lnTo>
                  <a:lnTo>
                    <a:pt x="187" y="1075"/>
                  </a:lnTo>
                  <a:lnTo>
                    <a:pt x="207" y="1101"/>
                  </a:lnTo>
                  <a:lnTo>
                    <a:pt x="199" y="1139"/>
                  </a:lnTo>
                  <a:lnTo>
                    <a:pt x="191" y="1171"/>
                  </a:lnTo>
                  <a:lnTo>
                    <a:pt x="191" y="1197"/>
                  </a:lnTo>
                  <a:lnTo>
                    <a:pt x="195" y="1201"/>
                  </a:lnTo>
                  <a:lnTo>
                    <a:pt x="211" y="1210"/>
                  </a:lnTo>
                  <a:lnTo>
                    <a:pt x="241" y="1236"/>
                  </a:lnTo>
                  <a:lnTo>
                    <a:pt x="255" y="1258"/>
                  </a:lnTo>
                  <a:lnTo>
                    <a:pt x="281" y="1288"/>
                  </a:lnTo>
                  <a:close/>
                </a:path>
              </a:pathLst>
            </a:custGeom>
            <a:gradFill rotWithShape="0">
              <a:gsLst>
                <a:gs pos="0">
                  <a:srgbClr val="FF9999"/>
                </a:gs>
                <a:gs pos="100000">
                  <a:srgbClr val="FFFFFF"/>
                </a:gs>
              </a:gsLst>
              <a:lin ang="5400000" scaled="1"/>
            </a:gradFill>
            <a:ln w="9525">
              <a:solidFill>
                <a:srgbClr val="FF0000"/>
              </a:solidFill>
              <a:prstDash val="lgDashDotDot"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ca-ES" sz="9675"/>
            </a:p>
          </p:txBody>
        </p:sp>
        <p:grpSp>
          <p:nvGrpSpPr>
            <p:cNvPr id="39967" name="Group 60">
              <a:extLst>
                <a:ext uri="{FF2B5EF4-FFF2-40B4-BE49-F238E27FC236}">
                  <a16:creationId xmlns:a16="http://schemas.microsoft.com/office/drawing/2014/main" id="{39AF4DD1-D050-4537-9FB8-31FAC5C44F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68" y="2163"/>
              <a:ext cx="593" cy="299"/>
              <a:chOff x="4087" y="1684"/>
              <a:chExt cx="1040" cy="664"/>
            </a:xfrm>
          </p:grpSpPr>
          <p:sp>
            <p:nvSpPr>
              <p:cNvPr id="1469476" name="Freeform 61">
                <a:extLst>
                  <a:ext uri="{FF2B5EF4-FFF2-40B4-BE49-F238E27FC236}">
                    <a16:creationId xmlns:a16="http://schemas.microsoft.com/office/drawing/2014/main" id="{3782D0B5-2078-4A9E-BCB7-C6FD073D6C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2" y="2145"/>
                <a:ext cx="147" cy="129"/>
              </a:xfrm>
              <a:custGeom>
                <a:avLst/>
                <a:gdLst>
                  <a:gd name="T0" fmla="*/ 118 w 140"/>
                  <a:gd name="T1" fmla="*/ 0 h 123"/>
                  <a:gd name="T2" fmla="*/ 78 w 140"/>
                  <a:gd name="T3" fmla="*/ 0 h 123"/>
                  <a:gd name="T4" fmla="*/ 32 w 140"/>
                  <a:gd name="T5" fmla="*/ 26 h 123"/>
                  <a:gd name="T6" fmla="*/ 32 w 140"/>
                  <a:gd name="T7" fmla="*/ 52 h 123"/>
                  <a:gd name="T8" fmla="*/ 18 w 140"/>
                  <a:gd name="T9" fmla="*/ 56 h 123"/>
                  <a:gd name="T10" fmla="*/ 4 w 140"/>
                  <a:gd name="T11" fmla="*/ 74 h 123"/>
                  <a:gd name="T12" fmla="*/ 0 w 140"/>
                  <a:gd name="T13" fmla="*/ 92 h 123"/>
                  <a:gd name="T14" fmla="*/ 14 w 140"/>
                  <a:gd name="T15" fmla="*/ 96 h 123"/>
                  <a:gd name="T16" fmla="*/ 40 w 140"/>
                  <a:gd name="T17" fmla="*/ 123 h 123"/>
                  <a:gd name="T18" fmla="*/ 58 w 140"/>
                  <a:gd name="T19" fmla="*/ 123 h 123"/>
                  <a:gd name="T20" fmla="*/ 58 w 140"/>
                  <a:gd name="T21" fmla="*/ 109 h 123"/>
                  <a:gd name="T22" fmla="*/ 70 w 140"/>
                  <a:gd name="T23" fmla="*/ 82 h 123"/>
                  <a:gd name="T24" fmla="*/ 88 w 140"/>
                  <a:gd name="T25" fmla="*/ 86 h 123"/>
                  <a:gd name="T26" fmla="*/ 100 w 140"/>
                  <a:gd name="T27" fmla="*/ 68 h 123"/>
                  <a:gd name="T28" fmla="*/ 136 w 140"/>
                  <a:gd name="T29" fmla="*/ 36 h 123"/>
                  <a:gd name="T30" fmla="*/ 140 w 140"/>
                  <a:gd name="T31" fmla="*/ 26 h 123"/>
                  <a:gd name="T32" fmla="*/ 136 w 140"/>
                  <a:gd name="T33" fmla="*/ 22 h 123"/>
                  <a:gd name="T34" fmla="*/ 118 w 140"/>
                  <a:gd name="T35" fmla="*/ 0 h 12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0"/>
                  <a:gd name="T55" fmla="*/ 0 h 123"/>
                  <a:gd name="T56" fmla="*/ 140 w 140"/>
                  <a:gd name="T57" fmla="*/ 123 h 123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0" h="123">
                    <a:moveTo>
                      <a:pt x="118" y="0"/>
                    </a:moveTo>
                    <a:lnTo>
                      <a:pt x="78" y="0"/>
                    </a:lnTo>
                    <a:lnTo>
                      <a:pt x="32" y="26"/>
                    </a:lnTo>
                    <a:lnTo>
                      <a:pt x="32" y="52"/>
                    </a:lnTo>
                    <a:lnTo>
                      <a:pt x="18" y="56"/>
                    </a:lnTo>
                    <a:lnTo>
                      <a:pt x="4" y="74"/>
                    </a:lnTo>
                    <a:lnTo>
                      <a:pt x="0" y="92"/>
                    </a:lnTo>
                    <a:lnTo>
                      <a:pt x="14" y="96"/>
                    </a:lnTo>
                    <a:lnTo>
                      <a:pt x="40" y="123"/>
                    </a:lnTo>
                    <a:lnTo>
                      <a:pt x="58" y="123"/>
                    </a:lnTo>
                    <a:lnTo>
                      <a:pt x="58" y="109"/>
                    </a:lnTo>
                    <a:lnTo>
                      <a:pt x="70" y="82"/>
                    </a:lnTo>
                    <a:lnTo>
                      <a:pt x="88" y="86"/>
                    </a:lnTo>
                    <a:lnTo>
                      <a:pt x="100" y="68"/>
                    </a:lnTo>
                    <a:lnTo>
                      <a:pt x="136" y="36"/>
                    </a:lnTo>
                    <a:lnTo>
                      <a:pt x="140" y="26"/>
                    </a:lnTo>
                    <a:lnTo>
                      <a:pt x="136" y="22"/>
                    </a:lnTo>
                    <a:lnTo>
                      <a:pt x="118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9999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solidFill>
                  <a:srgbClr val="FF0000"/>
                </a:solidFill>
                <a:prstDash val="lgDashDotDot"/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defRPr/>
                </a:pPr>
                <a:endParaRPr lang="ca-ES" sz="9675"/>
              </a:p>
            </p:txBody>
          </p:sp>
          <p:sp>
            <p:nvSpPr>
              <p:cNvPr id="1469477" name="Freeform 62">
                <a:extLst>
                  <a:ext uri="{FF2B5EF4-FFF2-40B4-BE49-F238E27FC236}">
                    <a16:creationId xmlns:a16="http://schemas.microsoft.com/office/drawing/2014/main" id="{F7C033C0-45A4-47CD-8EAC-7C59E646C1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5" y="2292"/>
                <a:ext cx="74" cy="55"/>
              </a:xfrm>
              <a:custGeom>
                <a:avLst/>
                <a:gdLst>
                  <a:gd name="T0" fmla="*/ 12 w 74"/>
                  <a:gd name="T1" fmla="*/ 0 h 64"/>
                  <a:gd name="T2" fmla="*/ 12 w 74"/>
                  <a:gd name="T3" fmla="*/ 14 h 64"/>
                  <a:gd name="T4" fmla="*/ 0 w 74"/>
                  <a:gd name="T5" fmla="*/ 26 h 64"/>
                  <a:gd name="T6" fmla="*/ 0 w 74"/>
                  <a:gd name="T7" fmla="*/ 46 h 64"/>
                  <a:gd name="T8" fmla="*/ 12 w 74"/>
                  <a:gd name="T9" fmla="*/ 64 h 64"/>
                  <a:gd name="T10" fmla="*/ 26 w 74"/>
                  <a:gd name="T11" fmla="*/ 52 h 64"/>
                  <a:gd name="T12" fmla="*/ 34 w 74"/>
                  <a:gd name="T13" fmla="*/ 56 h 64"/>
                  <a:gd name="T14" fmla="*/ 56 w 74"/>
                  <a:gd name="T15" fmla="*/ 64 h 64"/>
                  <a:gd name="T16" fmla="*/ 74 w 74"/>
                  <a:gd name="T17" fmla="*/ 56 h 64"/>
                  <a:gd name="T18" fmla="*/ 70 w 74"/>
                  <a:gd name="T19" fmla="*/ 42 h 64"/>
                  <a:gd name="T20" fmla="*/ 52 w 74"/>
                  <a:gd name="T21" fmla="*/ 26 h 64"/>
                  <a:gd name="T22" fmla="*/ 38 w 74"/>
                  <a:gd name="T23" fmla="*/ 22 h 64"/>
                  <a:gd name="T24" fmla="*/ 26 w 74"/>
                  <a:gd name="T25" fmla="*/ 22 h 64"/>
                  <a:gd name="T26" fmla="*/ 12 w 74"/>
                  <a:gd name="T27" fmla="*/ 0 h 6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74"/>
                  <a:gd name="T43" fmla="*/ 0 h 64"/>
                  <a:gd name="T44" fmla="*/ 74 w 74"/>
                  <a:gd name="T45" fmla="*/ 64 h 6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74" h="64">
                    <a:moveTo>
                      <a:pt x="12" y="0"/>
                    </a:moveTo>
                    <a:lnTo>
                      <a:pt x="12" y="14"/>
                    </a:lnTo>
                    <a:lnTo>
                      <a:pt x="0" y="26"/>
                    </a:lnTo>
                    <a:lnTo>
                      <a:pt x="0" y="46"/>
                    </a:lnTo>
                    <a:lnTo>
                      <a:pt x="12" y="64"/>
                    </a:lnTo>
                    <a:lnTo>
                      <a:pt x="26" y="52"/>
                    </a:lnTo>
                    <a:lnTo>
                      <a:pt x="34" y="56"/>
                    </a:lnTo>
                    <a:lnTo>
                      <a:pt x="56" y="64"/>
                    </a:lnTo>
                    <a:lnTo>
                      <a:pt x="74" y="56"/>
                    </a:lnTo>
                    <a:lnTo>
                      <a:pt x="70" y="42"/>
                    </a:lnTo>
                    <a:lnTo>
                      <a:pt x="52" y="26"/>
                    </a:lnTo>
                    <a:lnTo>
                      <a:pt x="38" y="22"/>
                    </a:lnTo>
                    <a:lnTo>
                      <a:pt x="26" y="2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9999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solidFill>
                  <a:srgbClr val="FF0000"/>
                </a:solidFill>
                <a:prstDash val="lgDashDotDot"/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defRPr/>
                </a:pPr>
                <a:endParaRPr lang="ca-ES" sz="9675"/>
              </a:p>
            </p:txBody>
          </p:sp>
          <p:sp>
            <p:nvSpPr>
              <p:cNvPr id="1469478" name="Freeform 63">
                <a:extLst>
                  <a:ext uri="{FF2B5EF4-FFF2-40B4-BE49-F238E27FC236}">
                    <a16:creationId xmlns:a16="http://schemas.microsoft.com/office/drawing/2014/main" id="{983887D3-FD54-4312-955E-4F7C9488A6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5" y="1722"/>
                <a:ext cx="398" cy="312"/>
              </a:xfrm>
              <a:custGeom>
                <a:avLst/>
                <a:gdLst>
                  <a:gd name="T0" fmla="*/ 301 w 385"/>
                  <a:gd name="T1" fmla="*/ 0 h 313"/>
                  <a:gd name="T2" fmla="*/ 271 w 385"/>
                  <a:gd name="T3" fmla="*/ 22 h 313"/>
                  <a:gd name="T4" fmla="*/ 279 w 385"/>
                  <a:gd name="T5" fmla="*/ 30 h 313"/>
                  <a:gd name="T6" fmla="*/ 295 w 385"/>
                  <a:gd name="T7" fmla="*/ 30 h 313"/>
                  <a:gd name="T8" fmla="*/ 287 w 385"/>
                  <a:gd name="T9" fmla="*/ 48 h 313"/>
                  <a:gd name="T10" fmla="*/ 265 w 385"/>
                  <a:gd name="T11" fmla="*/ 68 h 313"/>
                  <a:gd name="T12" fmla="*/ 287 w 385"/>
                  <a:gd name="T13" fmla="*/ 64 h 313"/>
                  <a:gd name="T14" fmla="*/ 297 w 385"/>
                  <a:gd name="T15" fmla="*/ 74 h 313"/>
                  <a:gd name="T16" fmla="*/ 297 w 385"/>
                  <a:gd name="T17" fmla="*/ 80 h 313"/>
                  <a:gd name="T18" fmla="*/ 315 w 385"/>
                  <a:gd name="T19" fmla="*/ 96 h 313"/>
                  <a:gd name="T20" fmla="*/ 333 w 385"/>
                  <a:gd name="T21" fmla="*/ 88 h 313"/>
                  <a:gd name="T22" fmla="*/ 341 w 385"/>
                  <a:gd name="T23" fmla="*/ 64 h 313"/>
                  <a:gd name="T24" fmla="*/ 363 w 385"/>
                  <a:gd name="T25" fmla="*/ 68 h 313"/>
                  <a:gd name="T26" fmla="*/ 377 w 385"/>
                  <a:gd name="T27" fmla="*/ 80 h 313"/>
                  <a:gd name="T28" fmla="*/ 385 w 385"/>
                  <a:gd name="T29" fmla="*/ 96 h 313"/>
                  <a:gd name="T30" fmla="*/ 371 w 385"/>
                  <a:gd name="T31" fmla="*/ 114 h 313"/>
                  <a:gd name="T32" fmla="*/ 355 w 385"/>
                  <a:gd name="T33" fmla="*/ 125 h 313"/>
                  <a:gd name="T34" fmla="*/ 367 w 385"/>
                  <a:gd name="T35" fmla="*/ 145 h 313"/>
                  <a:gd name="T36" fmla="*/ 363 w 385"/>
                  <a:gd name="T37" fmla="*/ 167 h 313"/>
                  <a:gd name="T38" fmla="*/ 359 w 385"/>
                  <a:gd name="T39" fmla="*/ 193 h 313"/>
                  <a:gd name="T40" fmla="*/ 349 w 385"/>
                  <a:gd name="T41" fmla="*/ 219 h 313"/>
                  <a:gd name="T42" fmla="*/ 319 w 385"/>
                  <a:gd name="T43" fmla="*/ 223 h 313"/>
                  <a:gd name="T44" fmla="*/ 327 w 385"/>
                  <a:gd name="T45" fmla="*/ 241 h 313"/>
                  <a:gd name="T46" fmla="*/ 341 w 385"/>
                  <a:gd name="T47" fmla="*/ 261 h 313"/>
                  <a:gd name="T48" fmla="*/ 323 w 385"/>
                  <a:gd name="T49" fmla="*/ 275 h 313"/>
                  <a:gd name="T50" fmla="*/ 315 w 385"/>
                  <a:gd name="T51" fmla="*/ 299 h 313"/>
                  <a:gd name="T52" fmla="*/ 301 w 385"/>
                  <a:gd name="T53" fmla="*/ 305 h 313"/>
                  <a:gd name="T54" fmla="*/ 291 w 385"/>
                  <a:gd name="T55" fmla="*/ 295 h 313"/>
                  <a:gd name="T56" fmla="*/ 279 w 385"/>
                  <a:gd name="T57" fmla="*/ 295 h 313"/>
                  <a:gd name="T58" fmla="*/ 253 w 385"/>
                  <a:gd name="T59" fmla="*/ 313 h 313"/>
                  <a:gd name="T60" fmla="*/ 217 w 385"/>
                  <a:gd name="T61" fmla="*/ 271 h 313"/>
                  <a:gd name="T62" fmla="*/ 187 w 385"/>
                  <a:gd name="T63" fmla="*/ 279 h 313"/>
                  <a:gd name="T64" fmla="*/ 167 w 385"/>
                  <a:gd name="T65" fmla="*/ 257 h 313"/>
                  <a:gd name="T66" fmla="*/ 157 w 385"/>
                  <a:gd name="T67" fmla="*/ 231 h 313"/>
                  <a:gd name="T68" fmla="*/ 157 w 385"/>
                  <a:gd name="T69" fmla="*/ 205 h 313"/>
                  <a:gd name="T70" fmla="*/ 131 w 385"/>
                  <a:gd name="T71" fmla="*/ 197 h 313"/>
                  <a:gd name="T72" fmla="*/ 117 w 385"/>
                  <a:gd name="T73" fmla="*/ 197 h 313"/>
                  <a:gd name="T74" fmla="*/ 109 w 385"/>
                  <a:gd name="T75" fmla="*/ 183 h 313"/>
                  <a:gd name="T76" fmla="*/ 95 w 385"/>
                  <a:gd name="T77" fmla="*/ 197 h 313"/>
                  <a:gd name="T78" fmla="*/ 87 w 385"/>
                  <a:gd name="T79" fmla="*/ 219 h 313"/>
                  <a:gd name="T80" fmla="*/ 67 w 385"/>
                  <a:gd name="T81" fmla="*/ 237 h 313"/>
                  <a:gd name="T82" fmla="*/ 41 w 385"/>
                  <a:gd name="T83" fmla="*/ 205 h 313"/>
                  <a:gd name="T84" fmla="*/ 0 w 385"/>
                  <a:gd name="T85" fmla="*/ 201 h 313"/>
                  <a:gd name="T86" fmla="*/ 9 w 385"/>
                  <a:gd name="T87" fmla="*/ 183 h 313"/>
                  <a:gd name="T88" fmla="*/ 37 w 385"/>
                  <a:gd name="T89" fmla="*/ 167 h 313"/>
                  <a:gd name="T90" fmla="*/ 41 w 385"/>
                  <a:gd name="T91" fmla="*/ 145 h 313"/>
                  <a:gd name="T92" fmla="*/ 71 w 385"/>
                  <a:gd name="T93" fmla="*/ 106 h 313"/>
                  <a:gd name="T94" fmla="*/ 105 w 385"/>
                  <a:gd name="T95" fmla="*/ 102 h 313"/>
                  <a:gd name="T96" fmla="*/ 135 w 385"/>
                  <a:gd name="T97" fmla="*/ 72 h 313"/>
                  <a:gd name="T98" fmla="*/ 145 w 385"/>
                  <a:gd name="T99" fmla="*/ 56 h 313"/>
                  <a:gd name="T100" fmla="*/ 167 w 385"/>
                  <a:gd name="T101" fmla="*/ 34 h 313"/>
                  <a:gd name="T102" fmla="*/ 179 w 385"/>
                  <a:gd name="T103" fmla="*/ 44 h 313"/>
                  <a:gd name="T104" fmla="*/ 209 w 385"/>
                  <a:gd name="T105" fmla="*/ 30 h 313"/>
                  <a:gd name="T106" fmla="*/ 217 w 385"/>
                  <a:gd name="T107" fmla="*/ 8 h 313"/>
                  <a:gd name="T108" fmla="*/ 261 w 385"/>
                  <a:gd name="T109" fmla="*/ 4 h 313"/>
                  <a:gd name="T110" fmla="*/ 301 w 385"/>
                  <a:gd name="T111" fmla="*/ 0 h 31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385"/>
                  <a:gd name="T169" fmla="*/ 0 h 313"/>
                  <a:gd name="T170" fmla="*/ 385 w 385"/>
                  <a:gd name="T171" fmla="*/ 313 h 31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385" h="313">
                    <a:moveTo>
                      <a:pt x="301" y="0"/>
                    </a:moveTo>
                    <a:lnTo>
                      <a:pt x="271" y="22"/>
                    </a:lnTo>
                    <a:lnTo>
                      <a:pt x="279" y="30"/>
                    </a:lnTo>
                    <a:lnTo>
                      <a:pt x="295" y="30"/>
                    </a:lnTo>
                    <a:lnTo>
                      <a:pt x="287" y="48"/>
                    </a:lnTo>
                    <a:lnTo>
                      <a:pt x="265" y="68"/>
                    </a:lnTo>
                    <a:lnTo>
                      <a:pt x="287" y="64"/>
                    </a:lnTo>
                    <a:lnTo>
                      <a:pt x="297" y="74"/>
                    </a:lnTo>
                    <a:lnTo>
                      <a:pt x="297" y="80"/>
                    </a:lnTo>
                    <a:lnTo>
                      <a:pt x="315" y="96"/>
                    </a:lnTo>
                    <a:lnTo>
                      <a:pt x="333" y="88"/>
                    </a:lnTo>
                    <a:lnTo>
                      <a:pt x="341" y="64"/>
                    </a:lnTo>
                    <a:lnTo>
                      <a:pt x="363" y="68"/>
                    </a:lnTo>
                    <a:lnTo>
                      <a:pt x="377" y="80"/>
                    </a:lnTo>
                    <a:lnTo>
                      <a:pt x="385" y="96"/>
                    </a:lnTo>
                    <a:lnTo>
                      <a:pt x="371" y="114"/>
                    </a:lnTo>
                    <a:lnTo>
                      <a:pt x="355" y="125"/>
                    </a:lnTo>
                    <a:lnTo>
                      <a:pt x="367" y="145"/>
                    </a:lnTo>
                    <a:lnTo>
                      <a:pt x="363" y="167"/>
                    </a:lnTo>
                    <a:lnTo>
                      <a:pt x="359" y="193"/>
                    </a:lnTo>
                    <a:lnTo>
                      <a:pt x="349" y="219"/>
                    </a:lnTo>
                    <a:lnTo>
                      <a:pt x="319" y="223"/>
                    </a:lnTo>
                    <a:lnTo>
                      <a:pt x="327" y="241"/>
                    </a:lnTo>
                    <a:lnTo>
                      <a:pt x="341" y="261"/>
                    </a:lnTo>
                    <a:lnTo>
                      <a:pt x="323" y="275"/>
                    </a:lnTo>
                    <a:lnTo>
                      <a:pt x="315" y="299"/>
                    </a:lnTo>
                    <a:lnTo>
                      <a:pt x="301" y="305"/>
                    </a:lnTo>
                    <a:lnTo>
                      <a:pt x="291" y="295"/>
                    </a:lnTo>
                    <a:lnTo>
                      <a:pt x="279" y="295"/>
                    </a:lnTo>
                    <a:lnTo>
                      <a:pt x="253" y="313"/>
                    </a:lnTo>
                    <a:lnTo>
                      <a:pt x="217" y="271"/>
                    </a:lnTo>
                    <a:lnTo>
                      <a:pt x="187" y="279"/>
                    </a:lnTo>
                    <a:lnTo>
                      <a:pt x="167" y="257"/>
                    </a:lnTo>
                    <a:lnTo>
                      <a:pt x="157" y="231"/>
                    </a:lnTo>
                    <a:lnTo>
                      <a:pt x="157" y="205"/>
                    </a:lnTo>
                    <a:lnTo>
                      <a:pt x="131" y="197"/>
                    </a:lnTo>
                    <a:lnTo>
                      <a:pt x="117" y="197"/>
                    </a:lnTo>
                    <a:lnTo>
                      <a:pt x="109" y="183"/>
                    </a:lnTo>
                    <a:lnTo>
                      <a:pt x="95" y="197"/>
                    </a:lnTo>
                    <a:lnTo>
                      <a:pt x="87" y="219"/>
                    </a:lnTo>
                    <a:lnTo>
                      <a:pt x="67" y="237"/>
                    </a:lnTo>
                    <a:lnTo>
                      <a:pt x="41" y="205"/>
                    </a:lnTo>
                    <a:lnTo>
                      <a:pt x="0" y="201"/>
                    </a:lnTo>
                    <a:lnTo>
                      <a:pt x="9" y="183"/>
                    </a:lnTo>
                    <a:lnTo>
                      <a:pt x="37" y="167"/>
                    </a:lnTo>
                    <a:lnTo>
                      <a:pt x="41" y="145"/>
                    </a:lnTo>
                    <a:lnTo>
                      <a:pt x="71" y="106"/>
                    </a:lnTo>
                    <a:lnTo>
                      <a:pt x="105" y="102"/>
                    </a:lnTo>
                    <a:lnTo>
                      <a:pt x="135" y="72"/>
                    </a:lnTo>
                    <a:lnTo>
                      <a:pt x="145" y="56"/>
                    </a:lnTo>
                    <a:lnTo>
                      <a:pt x="167" y="34"/>
                    </a:lnTo>
                    <a:lnTo>
                      <a:pt x="179" y="44"/>
                    </a:lnTo>
                    <a:lnTo>
                      <a:pt x="209" y="30"/>
                    </a:lnTo>
                    <a:lnTo>
                      <a:pt x="217" y="8"/>
                    </a:lnTo>
                    <a:lnTo>
                      <a:pt x="261" y="4"/>
                    </a:lnTo>
                    <a:lnTo>
                      <a:pt x="30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9999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solidFill>
                  <a:srgbClr val="FF0000"/>
                </a:solidFill>
                <a:prstDash val="lgDashDotDot"/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defRPr/>
                </a:pPr>
                <a:endParaRPr lang="ca-ES" sz="9675"/>
              </a:p>
            </p:txBody>
          </p:sp>
          <p:sp>
            <p:nvSpPr>
              <p:cNvPr id="1469479" name="Freeform 64">
                <a:extLst>
                  <a:ext uri="{FF2B5EF4-FFF2-40B4-BE49-F238E27FC236}">
                    <a16:creationId xmlns:a16="http://schemas.microsoft.com/office/drawing/2014/main" id="{642B887E-CA4E-4A3B-BAF1-5430D380FE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0" y="1685"/>
                <a:ext cx="177" cy="129"/>
              </a:xfrm>
              <a:custGeom>
                <a:avLst/>
                <a:gdLst>
                  <a:gd name="T0" fmla="*/ 0 w 180"/>
                  <a:gd name="T1" fmla="*/ 8 h 128"/>
                  <a:gd name="T2" fmla="*/ 14 w 180"/>
                  <a:gd name="T3" fmla="*/ 0 h 128"/>
                  <a:gd name="T4" fmla="*/ 54 w 180"/>
                  <a:gd name="T5" fmla="*/ 8 h 128"/>
                  <a:gd name="T6" fmla="*/ 68 w 180"/>
                  <a:gd name="T7" fmla="*/ 12 h 128"/>
                  <a:gd name="T8" fmla="*/ 84 w 180"/>
                  <a:gd name="T9" fmla="*/ 8 h 128"/>
                  <a:gd name="T10" fmla="*/ 104 w 180"/>
                  <a:gd name="T11" fmla="*/ 0 h 128"/>
                  <a:gd name="T12" fmla="*/ 128 w 180"/>
                  <a:gd name="T13" fmla="*/ 4 h 128"/>
                  <a:gd name="T14" fmla="*/ 152 w 180"/>
                  <a:gd name="T15" fmla="*/ 16 h 128"/>
                  <a:gd name="T16" fmla="*/ 166 w 180"/>
                  <a:gd name="T17" fmla="*/ 48 h 128"/>
                  <a:gd name="T18" fmla="*/ 158 w 180"/>
                  <a:gd name="T19" fmla="*/ 66 h 128"/>
                  <a:gd name="T20" fmla="*/ 170 w 180"/>
                  <a:gd name="T21" fmla="*/ 88 h 128"/>
                  <a:gd name="T22" fmla="*/ 180 w 180"/>
                  <a:gd name="T23" fmla="*/ 108 h 128"/>
                  <a:gd name="T24" fmla="*/ 176 w 180"/>
                  <a:gd name="T25" fmla="*/ 128 h 128"/>
                  <a:gd name="T26" fmla="*/ 166 w 180"/>
                  <a:gd name="T27" fmla="*/ 112 h 128"/>
                  <a:gd name="T28" fmla="*/ 138 w 180"/>
                  <a:gd name="T29" fmla="*/ 82 h 128"/>
                  <a:gd name="T30" fmla="*/ 90 w 180"/>
                  <a:gd name="T31" fmla="*/ 66 h 128"/>
                  <a:gd name="T32" fmla="*/ 54 w 180"/>
                  <a:gd name="T33" fmla="*/ 62 h 128"/>
                  <a:gd name="T34" fmla="*/ 28 w 180"/>
                  <a:gd name="T35" fmla="*/ 70 h 128"/>
                  <a:gd name="T36" fmla="*/ 16 w 180"/>
                  <a:gd name="T37" fmla="*/ 58 h 128"/>
                  <a:gd name="T38" fmla="*/ 14 w 180"/>
                  <a:gd name="T39" fmla="*/ 38 h 128"/>
                  <a:gd name="T40" fmla="*/ 0 w 180"/>
                  <a:gd name="T41" fmla="*/ 30 h 128"/>
                  <a:gd name="T42" fmla="*/ 0 w 180"/>
                  <a:gd name="T43" fmla="*/ 8 h 12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80"/>
                  <a:gd name="T67" fmla="*/ 0 h 128"/>
                  <a:gd name="T68" fmla="*/ 180 w 180"/>
                  <a:gd name="T69" fmla="*/ 128 h 12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80" h="128">
                    <a:moveTo>
                      <a:pt x="0" y="8"/>
                    </a:moveTo>
                    <a:lnTo>
                      <a:pt x="14" y="0"/>
                    </a:lnTo>
                    <a:lnTo>
                      <a:pt x="54" y="8"/>
                    </a:lnTo>
                    <a:lnTo>
                      <a:pt x="68" y="12"/>
                    </a:lnTo>
                    <a:lnTo>
                      <a:pt x="84" y="8"/>
                    </a:lnTo>
                    <a:lnTo>
                      <a:pt x="104" y="0"/>
                    </a:lnTo>
                    <a:lnTo>
                      <a:pt x="128" y="4"/>
                    </a:lnTo>
                    <a:lnTo>
                      <a:pt x="152" y="16"/>
                    </a:lnTo>
                    <a:lnTo>
                      <a:pt x="166" y="48"/>
                    </a:lnTo>
                    <a:lnTo>
                      <a:pt x="158" y="66"/>
                    </a:lnTo>
                    <a:lnTo>
                      <a:pt x="170" y="88"/>
                    </a:lnTo>
                    <a:lnTo>
                      <a:pt x="180" y="108"/>
                    </a:lnTo>
                    <a:lnTo>
                      <a:pt x="176" y="128"/>
                    </a:lnTo>
                    <a:lnTo>
                      <a:pt x="166" y="112"/>
                    </a:lnTo>
                    <a:lnTo>
                      <a:pt x="138" y="82"/>
                    </a:lnTo>
                    <a:lnTo>
                      <a:pt x="90" y="66"/>
                    </a:lnTo>
                    <a:lnTo>
                      <a:pt x="54" y="62"/>
                    </a:lnTo>
                    <a:lnTo>
                      <a:pt x="28" y="70"/>
                    </a:lnTo>
                    <a:lnTo>
                      <a:pt x="16" y="58"/>
                    </a:lnTo>
                    <a:lnTo>
                      <a:pt x="14" y="38"/>
                    </a:lnTo>
                    <a:lnTo>
                      <a:pt x="0" y="30"/>
                    </a:lnTo>
                    <a:lnTo>
                      <a:pt x="0" y="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9999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solidFill>
                  <a:srgbClr val="FF0000"/>
                </a:solidFill>
                <a:prstDash val="lgDashDotDot"/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defRPr/>
                </a:pPr>
                <a:endParaRPr lang="ca-ES" sz="9675"/>
              </a:p>
            </p:txBody>
          </p:sp>
          <p:sp>
            <p:nvSpPr>
              <p:cNvPr id="1469480" name="Freeform 65">
                <a:extLst>
                  <a:ext uri="{FF2B5EF4-FFF2-40B4-BE49-F238E27FC236}">
                    <a16:creationId xmlns:a16="http://schemas.microsoft.com/office/drawing/2014/main" id="{BE704575-706D-4E3B-A270-AE968F3BB2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1" y="2071"/>
                <a:ext cx="74" cy="55"/>
              </a:xfrm>
              <a:custGeom>
                <a:avLst/>
                <a:gdLst>
                  <a:gd name="T0" fmla="*/ 18 w 60"/>
                  <a:gd name="T1" fmla="*/ 0 h 46"/>
                  <a:gd name="T2" fmla="*/ 0 w 60"/>
                  <a:gd name="T3" fmla="*/ 20 h 46"/>
                  <a:gd name="T4" fmla="*/ 8 w 60"/>
                  <a:gd name="T5" fmla="*/ 38 h 46"/>
                  <a:gd name="T6" fmla="*/ 22 w 60"/>
                  <a:gd name="T7" fmla="*/ 46 h 46"/>
                  <a:gd name="T8" fmla="*/ 42 w 60"/>
                  <a:gd name="T9" fmla="*/ 38 h 46"/>
                  <a:gd name="T10" fmla="*/ 60 w 60"/>
                  <a:gd name="T11" fmla="*/ 28 h 46"/>
                  <a:gd name="T12" fmla="*/ 52 w 60"/>
                  <a:gd name="T13" fmla="*/ 16 h 46"/>
                  <a:gd name="T14" fmla="*/ 18 w 60"/>
                  <a:gd name="T15" fmla="*/ 0 h 4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0"/>
                  <a:gd name="T25" fmla="*/ 0 h 46"/>
                  <a:gd name="T26" fmla="*/ 60 w 60"/>
                  <a:gd name="T27" fmla="*/ 46 h 4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0" h="46">
                    <a:moveTo>
                      <a:pt x="18" y="0"/>
                    </a:moveTo>
                    <a:lnTo>
                      <a:pt x="0" y="20"/>
                    </a:lnTo>
                    <a:lnTo>
                      <a:pt x="8" y="38"/>
                    </a:lnTo>
                    <a:lnTo>
                      <a:pt x="22" y="46"/>
                    </a:lnTo>
                    <a:lnTo>
                      <a:pt x="42" y="38"/>
                    </a:lnTo>
                    <a:lnTo>
                      <a:pt x="60" y="28"/>
                    </a:lnTo>
                    <a:lnTo>
                      <a:pt x="52" y="16"/>
                    </a:lnTo>
                    <a:lnTo>
                      <a:pt x="18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9999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solidFill>
                  <a:srgbClr val="FF0000"/>
                </a:solidFill>
                <a:prstDash val="lgDashDotDot"/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defRPr/>
                </a:pPr>
                <a:endParaRPr lang="ca-ES" sz="9675"/>
              </a:p>
            </p:txBody>
          </p:sp>
        </p:grpSp>
        <p:sp>
          <p:nvSpPr>
            <p:cNvPr id="1469467" name="Freeform 66">
              <a:extLst>
                <a:ext uri="{FF2B5EF4-FFF2-40B4-BE49-F238E27FC236}">
                  <a16:creationId xmlns:a16="http://schemas.microsoft.com/office/drawing/2014/main" id="{C84D52DF-3B89-4534-B9C7-02453B17B1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7" y="1361"/>
              <a:ext cx="747" cy="753"/>
            </a:xfrm>
            <a:custGeom>
              <a:avLst/>
              <a:gdLst>
                <a:gd name="T0" fmla="*/ 1 w 1018"/>
                <a:gd name="T1" fmla="*/ 1 h 1079"/>
                <a:gd name="T2" fmla="*/ 1 w 1018"/>
                <a:gd name="T3" fmla="*/ 1 h 1079"/>
                <a:gd name="T4" fmla="*/ 1 w 1018"/>
                <a:gd name="T5" fmla="*/ 1 h 1079"/>
                <a:gd name="T6" fmla="*/ 1 w 1018"/>
                <a:gd name="T7" fmla="*/ 1 h 1079"/>
                <a:gd name="T8" fmla="*/ 1 w 1018"/>
                <a:gd name="T9" fmla="*/ 1 h 1079"/>
                <a:gd name="T10" fmla="*/ 1 w 1018"/>
                <a:gd name="T11" fmla="*/ 1 h 1079"/>
                <a:gd name="T12" fmla="*/ 1 w 1018"/>
                <a:gd name="T13" fmla="*/ 1 h 1079"/>
                <a:gd name="T14" fmla="*/ 1 w 1018"/>
                <a:gd name="T15" fmla="*/ 1 h 1079"/>
                <a:gd name="T16" fmla="*/ 1 w 1018"/>
                <a:gd name="T17" fmla="*/ 1 h 1079"/>
                <a:gd name="T18" fmla="*/ 0 w 1018"/>
                <a:gd name="T19" fmla="*/ 1 h 1079"/>
                <a:gd name="T20" fmla="*/ 1 w 1018"/>
                <a:gd name="T21" fmla="*/ 1 h 1079"/>
                <a:gd name="T22" fmla="*/ 1 w 1018"/>
                <a:gd name="T23" fmla="*/ 1 h 1079"/>
                <a:gd name="T24" fmla="*/ 1 w 1018"/>
                <a:gd name="T25" fmla="*/ 1 h 1079"/>
                <a:gd name="T26" fmla="*/ 1 w 1018"/>
                <a:gd name="T27" fmla="*/ 1 h 1079"/>
                <a:gd name="T28" fmla="*/ 1 w 1018"/>
                <a:gd name="T29" fmla="*/ 1 h 1079"/>
                <a:gd name="T30" fmla="*/ 1 w 1018"/>
                <a:gd name="T31" fmla="*/ 1 h 1079"/>
                <a:gd name="T32" fmla="*/ 1 w 1018"/>
                <a:gd name="T33" fmla="*/ 1 h 1079"/>
                <a:gd name="T34" fmla="*/ 1 w 1018"/>
                <a:gd name="T35" fmla="*/ 1 h 1079"/>
                <a:gd name="T36" fmla="*/ 1 w 1018"/>
                <a:gd name="T37" fmla="*/ 1 h 1079"/>
                <a:gd name="T38" fmla="*/ 1 w 1018"/>
                <a:gd name="T39" fmla="*/ 1 h 1079"/>
                <a:gd name="T40" fmla="*/ 1 w 1018"/>
                <a:gd name="T41" fmla="*/ 1 h 1079"/>
                <a:gd name="T42" fmla="*/ 1 w 1018"/>
                <a:gd name="T43" fmla="*/ 1 h 1079"/>
                <a:gd name="T44" fmla="*/ 1 w 1018"/>
                <a:gd name="T45" fmla="*/ 1 h 1079"/>
                <a:gd name="T46" fmla="*/ 1 w 1018"/>
                <a:gd name="T47" fmla="*/ 1 h 1079"/>
                <a:gd name="T48" fmla="*/ 1 w 1018"/>
                <a:gd name="T49" fmla="*/ 1 h 1079"/>
                <a:gd name="T50" fmla="*/ 1 w 1018"/>
                <a:gd name="T51" fmla="*/ 1 h 1079"/>
                <a:gd name="T52" fmla="*/ 1 w 1018"/>
                <a:gd name="T53" fmla="*/ 1 h 1079"/>
                <a:gd name="T54" fmla="*/ 1 w 1018"/>
                <a:gd name="T55" fmla="*/ 1 h 1079"/>
                <a:gd name="T56" fmla="*/ 1 w 1018"/>
                <a:gd name="T57" fmla="*/ 1 h 1079"/>
                <a:gd name="T58" fmla="*/ 1 w 1018"/>
                <a:gd name="T59" fmla="*/ 1 h 1079"/>
                <a:gd name="T60" fmla="*/ 1 w 1018"/>
                <a:gd name="T61" fmla="*/ 1 h 1079"/>
                <a:gd name="T62" fmla="*/ 1 w 1018"/>
                <a:gd name="T63" fmla="*/ 1 h 1079"/>
                <a:gd name="T64" fmla="*/ 1 w 1018"/>
                <a:gd name="T65" fmla="*/ 1 h 1079"/>
                <a:gd name="T66" fmla="*/ 1 w 1018"/>
                <a:gd name="T67" fmla="*/ 1 h 1079"/>
                <a:gd name="T68" fmla="*/ 1 w 1018"/>
                <a:gd name="T69" fmla="*/ 1 h 1079"/>
                <a:gd name="T70" fmla="*/ 1 w 1018"/>
                <a:gd name="T71" fmla="*/ 1 h 1079"/>
                <a:gd name="T72" fmla="*/ 1 w 1018"/>
                <a:gd name="T73" fmla="*/ 1 h 1079"/>
                <a:gd name="T74" fmla="*/ 1 w 1018"/>
                <a:gd name="T75" fmla="*/ 1 h 1079"/>
                <a:gd name="T76" fmla="*/ 1 w 1018"/>
                <a:gd name="T77" fmla="*/ 1 h 1079"/>
                <a:gd name="T78" fmla="*/ 1 w 1018"/>
                <a:gd name="T79" fmla="*/ 1 h 1079"/>
                <a:gd name="T80" fmla="*/ 1 w 1018"/>
                <a:gd name="T81" fmla="*/ 1 h 1079"/>
                <a:gd name="T82" fmla="*/ 1 w 1018"/>
                <a:gd name="T83" fmla="*/ 1 h 1079"/>
                <a:gd name="T84" fmla="*/ 1 w 1018"/>
                <a:gd name="T85" fmla="*/ 1 h 1079"/>
                <a:gd name="T86" fmla="*/ 1 w 1018"/>
                <a:gd name="T87" fmla="*/ 1 h 1079"/>
                <a:gd name="T88" fmla="*/ 1 w 1018"/>
                <a:gd name="T89" fmla="*/ 1 h 1079"/>
                <a:gd name="T90" fmla="*/ 1 w 1018"/>
                <a:gd name="T91" fmla="*/ 1 h 1079"/>
                <a:gd name="T92" fmla="*/ 1 w 1018"/>
                <a:gd name="T93" fmla="*/ 1 h 1079"/>
                <a:gd name="T94" fmla="*/ 1 w 1018"/>
                <a:gd name="T95" fmla="*/ 1 h 1079"/>
                <a:gd name="T96" fmla="*/ 1 w 1018"/>
                <a:gd name="T97" fmla="*/ 1 h 107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018"/>
                <a:gd name="T148" fmla="*/ 0 h 1079"/>
                <a:gd name="T149" fmla="*/ 1018 w 1018"/>
                <a:gd name="T150" fmla="*/ 1079 h 107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018" h="1079">
                  <a:moveTo>
                    <a:pt x="112" y="66"/>
                  </a:moveTo>
                  <a:lnTo>
                    <a:pt x="180" y="251"/>
                  </a:lnTo>
                  <a:lnTo>
                    <a:pt x="138" y="273"/>
                  </a:lnTo>
                  <a:lnTo>
                    <a:pt x="158" y="331"/>
                  </a:lnTo>
                  <a:lnTo>
                    <a:pt x="162" y="377"/>
                  </a:lnTo>
                  <a:lnTo>
                    <a:pt x="152" y="411"/>
                  </a:lnTo>
                  <a:lnTo>
                    <a:pt x="126" y="447"/>
                  </a:lnTo>
                  <a:lnTo>
                    <a:pt x="42" y="543"/>
                  </a:lnTo>
                  <a:lnTo>
                    <a:pt x="46" y="561"/>
                  </a:lnTo>
                  <a:lnTo>
                    <a:pt x="68" y="582"/>
                  </a:lnTo>
                  <a:lnTo>
                    <a:pt x="34" y="650"/>
                  </a:lnTo>
                  <a:lnTo>
                    <a:pt x="56" y="698"/>
                  </a:lnTo>
                  <a:lnTo>
                    <a:pt x="68" y="716"/>
                  </a:lnTo>
                  <a:lnTo>
                    <a:pt x="44" y="780"/>
                  </a:lnTo>
                  <a:lnTo>
                    <a:pt x="18" y="798"/>
                  </a:lnTo>
                  <a:lnTo>
                    <a:pt x="30" y="838"/>
                  </a:lnTo>
                  <a:lnTo>
                    <a:pt x="30" y="876"/>
                  </a:lnTo>
                  <a:lnTo>
                    <a:pt x="14" y="904"/>
                  </a:lnTo>
                  <a:lnTo>
                    <a:pt x="18" y="932"/>
                  </a:lnTo>
                  <a:lnTo>
                    <a:pt x="0" y="950"/>
                  </a:lnTo>
                  <a:lnTo>
                    <a:pt x="26" y="983"/>
                  </a:lnTo>
                  <a:lnTo>
                    <a:pt x="46" y="979"/>
                  </a:lnTo>
                  <a:lnTo>
                    <a:pt x="46" y="1019"/>
                  </a:lnTo>
                  <a:lnTo>
                    <a:pt x="60" y="1037"/>
                  </a:lnTo>
                  <a:lnTo>
                    <a:pt x="76" y="1015"/>
                  </a:lnTo>
                  <a:lnTo>
                    <a:pt x="94" y="1019"/>
                  </a:lnTo>
                  <a:lnTo>
                    <a:pt x="104" y="1045"/>
                  </a:lnTo>
                  <a:lnTo>
                    <a:pt x="116" y="1057"/>
                  </a:lnTo>
                  <a:lnTo>
                    <a:pt x="116" y="1079"/>
                  </a:lnTo>
                  <a:lnTo>
                    <a:pt x="158" y="1019"/>
                  </a:lnTo>
                  <a:lnTo>
                    <a:pt x="158" y="1005"/>
                  </a:lnTo>
                  <a:lnTo>
                    <a:pt x="180" y="989"/>
                  </a:lnTo>
                  <a:lnTo>
                    <a:pt x="216" y="1009"/>
                  </a:lnTo>
                  <a:lnTo>
                    <a:pt x="238" y="971"/>
                  </a:lnTo>
                  <a:lnTo>
                    <a:pt x="254" y="950"/>
                  </a:lnTo>
                  <a:lnTo>
                    <a:pt x="250" y="928"/>
                  </a:lnTo>
                  <a:lnTo>
                    <a:pt x="238" y="928"/>
                  </a:lnTo>
                  <a:lnTo>
                    <a:pt x="206" y="906"/>
                  </a:lnTo>
                  <a:lnTo>
                    <a:pt x="232" y="892"/>
                  </a:lnTo>
                  <a:lnTo>
                    <a:pt x="300" y="816"/>
                  </a:lnTo>
                  <a:lnTo>
                    <a:pt x="361" y="790"/>
                  </a:lnTo>
                  <a:lnTo>
                    <a:pt x="481" y="738"/>
                  </a:lnTo>
                  <a:lnTo>
                    <a:pt x="541" y="704"/>
                  </a:lnTo>
                  <a:lnTo>
                    <a:pt x="623" y="672"/>
                  </a:lnTo>
                  <a:lnTo>
                    <a:pt x="689" y="616"/>
                  </a:lnTo>
                  <a:lnTo>
                    <a:pt x="703" y="576"/>
                  </a:lnTo>
                  <a:lnTo>
                    <a:pt x="731" y="580"/>
                  </a:lnTo>
                  <a:lnTo>
                    <a:pt x="844" y="503"/>
                  </a:lnTo>
                  <a:lnTo>
                    <a:pt x="1000" y="363"/>
                  </a:lnTo>
                  <a:lnTo>
                    <a:pt x="996" y="341"/>
                  </a:lnTo>
                  <a:lnTo>
                    <a:pt x="974" y="277"/>
                  </a:lnTo>
                  <a:lnTo>
                    <a:pt x="940" y="239"/>
                  </a:lnTo>
                  <a:lnTo>
                    <a:pt x="936" y="221"/>
                  </a:lnTo>
                  <a:lnTo>
                    <a:pt x="944" y="207"/>
                  </a:lnTo>
                  <a:lnTo>
                    <a:pt x="966" y="199"/>
                  </a:lnTo>
                  <a:lnTo>
                    <a:pt x="1018" y="183"/>
                  </a:lnTo>
                  <a:lnTo>
                    <a:pt x="1004" y="175"/>
                  </a:lnTo>
                  <a:lnTo>
                    <a:pt x="978" y="164"/>
                  </a:lnTo>
                  <a:lnTo>
                    <a:pt x="952" y="138"/>
                  </a:lnTo>
                  <a:lnTo>
                    <a:pt x="960" y="120"/>
                  </a:lnTo>
                  <a:lnTo>
                    <a:pt x="944" y="120"/>
                  </a:lnTo>
                  <a:lnTo>
                    <a:pt x="918" y="130"/>
                  </a:lnTo>
                  <a:lnTo>
                    <a:pt x="910" y="120"/>
                  </a:lnTo>
                  <a:lnTo>
                    <a:pt x="914" y="108"/>
                  </a:lnTo>
                  <a:lnTo>
                    <a:pt x="888" y="112"/>
                  </a:lnTo>
                  <a:lnTo>
                    <a:pt x="866" y="104"/>
                  </a:lnTo>
                  <a:lnTo>
                    <a:pt x="844" y="126"/>
                  </a:lnTo>
                  <a:lnTo>
                    <a:pt x="816" y="148"/>
                  </a:lnTo>
                  <a:lnTo>
                    <a:pt x="802" y="148"/>
                  </a:lnTo>
                  <a:lnTo>
                    <a:pt x="820" y="160"/>
                  </a:lnTo>
                  <a:lnTo>
                    <a:pt x="802" y="170"/>
                  </a:lnTo>
                  <a:lnTo>
                    <a:pt x="767" y="175"/>
                  </a:lnTo>
                  <a:lnTo>
                    <a:pt x="735" y="183"/>
                  </a:lnTo>
                  <a:lnTo>
                    <a:pt x="715" y="175"/>
                  </a:lnTo>
                  <a:lnTo>
                    <a:pt x="703" y="160"/>
                  </a:lnTo>
                  <a:lnTo>
                    <a:pt x="667" y="160"/>
                  </a:lnTo>
                  <a:lnTo>
                    <a:pt x="641" y="156"/>
                  </a:lnTo>
                  <a:lnTo>
                    <a:pt x="615" y="170"/>
                  </a:lnTo>
                  <a:lnTo>
                    <a:pt x="581" y="179"/>
                  </a:lnTo>
                  <a:lnTo>
                    <a:pt x="547" y="164"/>
                  </a:lnTo>
                  <a:lnTo>
                    <a:pt x="515" y="148"/>
                  </a:lnTo>
                  <a:lnTo>
                    <a:pt x="495" y="130"/>
                  </a:lnTo>
                  <a:lnTo>
                    <a:pt x="491" y="116"/>
                  </a:lnTo>
                  <a:lnTo>
                    <a:pt x="507" y="108"/>
                  </a:lnTo>
                  <a:lnTo>
                    <a:pt x="511" y="94"/>
                  </a:lnTo>
                  <a:lnTo>
                    <a:pt x="503" y="86"/>
                  </a:lnTo>
                  <a:lnTo>
                    <a:pt x="473" y="82"/>
                  </a:lnTo>
                  <a:lnTo>
                    <a:pt x="447" y="70"/>
                  </a:lnTo>
                  <a:lnTo>
                    <a:pt x="403" y="62"/>
                  </a:lnTo>
                  <a:lnTo>
                    <a:pt x="383" y="70"/>
                  </a:lnTo>
                  <a:lnTo>
                    <a:pt x="348" y="58"/>
                  </a:lnTo>
                  <a:lnTo>
                    <a:pt x="284" y="30"/>
                  </a:lnTo>
                  <a:lnTo>
                    <a:pt x="238" y="30"/>
                  </a:lnTo>
                  <a:lnTo>
                    <a:pt x="198" y="14"/>
                  </a:lnTo>
                  <a:lnTo>
                    <a:pt x="172" y="0"/>
                  </a:lnTo>
                  <a:lnTo>
                    <a:pt x="146" y="8"/>
                  </a:lnTo>
                  <a:lnTo>
                    <a:pt x="134" y="26"/>
                  </a:lnTo>
                  <a:lnTo>
                    <a:pt x="112" y="66"/>
                  </a:lnTo>
                  <a:close/>
                </a:path>
              </a:pathLst>
            </a:custGeom>
            <a:gradFill rotWithShape="0">
              <a:gsLst>
                <a:gs pos="0">
                  <a:srgbClr val="FF9999"/>
                </a:gs>
                <a:gs pos="100000">
                  <a:srgbClr val="FFFFFF"/>
                </a:gs>
              </a:gsLst>
              <a:lin ang="5400000" scaled="1"/>
            </a:gradFill>
            <a:ln w="9525">
              <a:solidFill>
                <a:srgbClr val="FF0000"/>
              </a:solidFill>
              <a:prstDash val="lgDashDotDot"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ca-ES" sz="9675"/>
            </a:p>
          </p:txBody>
        </p:sp>
        <p:sp>
          <p:nvSpPr>
            <p:cNvPr id="1469468" name="Freeform 67">
              <a:extLst>
                <a:ext uri="{FF2B5EF4-FFF2-40B4-BE49-F238E27FC236}">
                  <a16:creationId xmlns:a16="http://schemas.microsoft.com/office/drawing/2014/main" id="{3B3D0836-D6EF-417C-9177-E1DECA667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" y="1353"/>
              <a:ext cx="714" cy="952"/>
            </a:xfrm>
            <a:custGeom>
              <a:avLst/>
              <a:gdLst>
                <a:gd name="T0" fmla="*/ 1 w 972"/>
                <a:gd name="T1" fmla="*/ 1 h 1357"/>
                <a:gd name="T2" fmla="*/ 1 w 972"/>
                <a:gd name="T3" fmla="*/ 1 h 1357"/>
                <a:gd name="T4" fmla="*/ 1 w 972"/>
                <a:gd name="T5" fmla="*/ 1 h 1357"/>
                <a:gd name="T6" fmla="*/ 1 w 972"/>
                <a:gd name="T7" fmla="*/ 1 h 1357"/>
                <a:gd name="T8" fmla="*/ 1 w 972"/>
                <a:gd name="T9" fmla="*/ 1 h 1357"/>
                <a:gd name="T10" fmla="*/ 1 w 972"/>
                <a:gd name="T11" fmla="*/ 1 h 1357"/>
                <a:gd name="T12" fmla="*/ 1 w 972"/>
                <a:gd name="T13" fmla="*/ 1 h 1357"/>
                <a:gd name="T14" fmla="*/ 1 w 972"/>
                <a:gd name="T15" fmla="*/ 1 h 1357"/>
                <a:gd name="T16" fmla="*/ 1 w 972"/>
                <a:gd name="T17" fmla="*/ 1 h 1357"/>
                <a:gd name="T18" fmla="*/ 1 w 972"/>
                <a:gd name="T19" fmla="*/ 1 h 1357"/>
                <a:gd name="T20" fmla="*/ 1 w 972"/>
                <a:gd name="T21" fmla="*/ 1 h 1357"/>
                <a:gd name="T22" fmla="*/ 1 w 972"/>
                <a:gd name="T23" fmla="*/ 1 h 1357"/>
                <a:gd name="T24" fmla="*/ 1 w 972"/>
                <a:gd name="T25" fmla="*/ 1 h 1357"/>
                <a:gd name="T26" fmla="*/ 1 w 972"/>
                <a:gd name="T27" fmla="*/ 1 h 1357"/>
                <a:gd name="T28" fmla="*/ 1 w 972"/>
                <a:gd name="T29" fmla="*/ 1 h 1357"/>
                <a:gd name="T30" fmla="*/ 1 w 972"/>
                <a:gd name="T31" fmla="*/ 1 h 1357"/>
                <a:gd name="T32" fmla="*/ 1 w 972"/>
                <a:gd name="T33" fmla="*/ 1 h 1357"/>
                <a:gd name="T34" fmla="*/ 1 w 972"/>
                <a:gd name="T35" fmla="*/ 1 h 1357"/>
                <a:gd name="T36" fmla="*/ 1 w 972"/>
                <a:gd name="T37" fmla="*/ 1 h 1357"/>
                <a:gd name="T38" fmla="*/ 1 w 972"/>
                <a:gd name="T39" fmla="*/ 1 h 1357"/>
                <a:gd name="T40" fmla="*/ 1 w 972"/>
                <a:gd name="T41" fmla="*/ 1 h 1357"/>
                <a:gd name="T42" fmla="*/ 1 w 972"/>
                <a:gd name="T43" fmla="*/ 1 h 1357"/>
                <a:gd name="T44" fmla="*/ 1 w 972"/>
                <a:gd name="T45" fmla="*/ 1 h 1357"/>
                <a:gd name="T46" fmla="*/ 1 w 972"/>
                <a:gd name="T47" fmla="*/ 1 h 1357"/>
                <a:gd name="T48" fmla="*/ 1 w 972"/>
                <a:gd name="T49" fmla="*/ 1 h 1357"/>
                <a:gd name="T50" fmla="*/ 1 w 972"/>
                <a:gd name="T51" fmla="*/ 1 h 1357"/>
                <a:gd name="T52" fmla="*/ 1 w 972"/>
                <a:gd name="T53" fmla="*/ 1 h 1357"/>
                <a:gd name="T54" fmla="*/ 1 w 972"/>
                <a:gd name="T55" fmla="*/ 1 h 1357"/>
                <a:gd name="T56" fmla="*/ 1 w 972"/>
                <a:gd name="T57" fmla="*/ 1 h 1357"/>
                <a:gd name="T58" fmla="*/ 1 w 972"/>
                <a:gd name="T59" fmla="*/ 1 h 1357"/>
                <a:gd name="T60" fmla="*/ 1 w 972"/>
                <a:gd name="T61" fmla="*/ 1 h 1357"/>
                <a:gd name="T62" fmla="*/ 1 w 972"/>
                <a:gd name="T63" fmla="*/ 1 h 1357"/>
                <a:gd name="T64" fmla="*/ 1 w 972"/>
                <a:gd name="T65" fmla="*/ 1 h 1357"/>
                <a:gd name="T66" fmla="*/ 1 w 972"/>
                <a:gd name="T67" fmla="*/ 1 h 1357"/>
                <a:gd name="T68" fmla="*/ 1 w 972"/>
                <a:gd name="T69" fmla="*/ 1 h 1357"/>
                <a:gd name="T70" fmla="*/ 1 w 972"/>
                <a:gd name="T71" fmla="*/ 1 h 1357"/>
                <a:gd name="T72" fmla="*/ 1 w 972"/>
                <a:gd name="T73" fmla="*/ 1 h 1357"/>
                <a:gd name="T74" fmla="*/ 1 w 972"/>
                <a:gd name="T75" fmla="*/ 1 h 1357"/>
                <a:gd name="T76" fmla="*/ 1 w 972"/>
                <a:gd name="T77" fmla="*/ 1 h 1357"/>
                <a:gd name="T78" fmla="*/ 1 w 972"/>
                <a:gd name="T79" fmla="*/ 1 h 1357"/>
                <a:gd name="T80" fmla="*/ 1 w 972"/>
                <a:gd name="T81" fmla="*/ 1 h 1357"/>
                <a:gd name="T82" fmla="*/ 1 w 972"/>
                <a:gd name="T83" fmla="*/ 1 h 1357"/>
                <a:gd name="T84" fmla="*/ 1 w 972"/>
                <a:gd name="T85" fmla="*/ 1 h 1357"/>
                <a:gd name="T86" fmla="*/ 1 w 972"/>
                <a:gd name="T87" fmla="*/ 1 h 1357"/>
                <a:gd name="T88" fmla="*/ 1 w 972"/>
                <a:gd name="T89" fmla="*/ 1 h 1357"/>
                <a:gd name="T90" fmla="*/ 1 w 972"/>
                <a:gd name="T91" fmla="*/ 1 h 1357"/>
                <a:gd name="T92" fmla="*/ 1 w 972"/>
                <a:gd name="T93" fmla="*/ 1 h 1357"/>
                <a:gd name="T94" fmla="*/ 1 w 972"/>
                <a:gd name="T95" fmla="*/ 1 h 1357"/>
                <a:gd name="T96" fmla="*/ 1 w 972"/>
                <a:gd name="T97" fmla="*/ 1 h 1357"/>
                <a:gd name="T98" fmla="*/ 1 w 972"/>
                <a:gd name="T99" fmla="*/ 1 h 1357"/>
                <a:gd name="T100" fmla="*/ 1 w 972"/>
                <a:gd name="T101" fmla="*/ 1 h 1357"/>
                <a:gd name="T102" fmla="*/ 1 w 972"/>
                <a:gd name="T103" fmla="*/ 1 h 1357"/>
                <a:gd name="T104" fmla="*/ 1 w 972"/>
                <a:gd name="T105" fmla="*/ 1 h 1357"/>
                <a:gd name="T106" fmla="*/ 1 w 972"/>
                <a:gd name="T107" fmla="*/ 1 h 1357"/>
                <a:gd name="T108" fmla="*/ 1 w 972"/>
                <a:gd name="T109" fmla="*/ 1 h 1357"/>
                <a:gd name="T110" fmla="*/ 1 w 972"/>
                <a:gd name="T111" fmla="*/ 1 h 135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972"/>
                <a:gd name="T169" fmla="*/ 0 h 1357"/>
                <a:gd name="T170" fmla="*/ 972 w 972"/>
                <a:gd name="T171" fmla="*/ 1357 h 135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972" h="1357">
                  <a:moveTo>
                    <a:pt x="904" y="70"/>
                  </a:moveTo>
                  <a:lnTo>
                    <a:pt x="972" y="261"/>
                  </a:lnTo>
                  <a:lnTo>
                    <a:pt x="930" y="283"/>
                  </a:lnTo>
                  <a:lnTo>
                    <a:pt x="946" y="319"/>
                  </a:lnTo>
                  <a:lnTo>
                    <a:pt x="954" y="373"/>
                  </a:lnTo>
                  <a:lnTo>
                    <a:pt x="950" y="407"/>
                  </a:lnTo>
                  <a:lnTo>
                    <a:pt x="938" y="427"/>
                  </a:lnTo>
                  <a:lnTo>
                    <a:pt x="890" y="485"/>
                  </a:lnTo>
                  <a:lnTo>
                    <a:pt x="834" y="549"/>
                  </a:lnTo>
                  <a:lnTo>
                    <a:pt x="838" y="571"/>
                  </a:lnTo>
                  <a:lnTo>
                    <a:pt x="860" y="588"/>
                  </a:lnTo>
                  <a:lnTo>
                    <a:pt x="822" y="660"/>
                  </a:lnTo>
                  <a:lnTo>
                    <a:pt x="838" y="690"/>
                  </a:lnTo>
                  <a:lnTo>
                    <a:pt x="860" y="724"/>
                  </a:lnTo>
                  <a:lnTo>
                    <a:pt x="846" y="758"/>
                  </a:lnTo>
                  <a:lnTo>
                    <a:pt x="834" y="788"/>
                  </a:lnTo>
                  <a:lnTo>
                    <a:pt x="810" y="806"/>
                  </a:lnTo>
                  <a:lnTo>
                    <a:pt x="822" y="850"/>
                  </a:lnTo>
                  <a:lnTo>
                    <a:pt x="822" y="880"/>
                  </a:lnTo>
                  <a:lnTo>
                    <a:pt x="810" y="910"/>
                  </a:lnTo>
                  <a:lnTo>
                    <a:pt x="810" y="940"/>
                  </a:lnTo>
                  <a:lnTo>
                    <a:pt x="792" y="958"/>
                  </a:lnTo>
                  <a:lnTo>
                    <a:pt x="792" y="966"/>
                  </a:lnTo>
                  <a:lnTo>
                    <a:pt x="774" y="970"/>
                  </a:lnTo>
                  <a:lnTo>
                    <a:pt x="762" y="987"/>
                  </a:lnTo>
                  <a:lnTo>
                    <a:pt x="752" y="979"/>
                  </a:lnTo>
                  <a:lnTo>
                    <a:pt x="725" y="962"/>
                  </a:lnTo>
                  <a:lnTo>
                    <a:pt x="701" y="962"/>
                  </a:lnTo>
                  <a:lnTo>
                    <a:pt x="675" y="975"/>
                  </a:lnTo>
                  <a:lnTo>
                    <a:pt x="631" y="1019"/>
                  </a:lnTo>
                  <a:lnTo>
                    <a:pt x="617" y="1027"/>
                  </a:lnTo>
                  <a:lnTo>
                    <a:pt x="623" y="1041"/>
                  </a:lnTo>
                  <a:lnTo>
                    <a:pt x="665" y="1105"/>
                  </a:lnTo>
                  <a:lnTo>
                    <a:pt x="671" y="1121"/>
                  </a:lnTo>
                  <a:lnTo>
                    <a:pt x="665" y="1139"/>
                  </a:lnTo>
                  <a:lnTo>
                    <a:pt x="649" y="1149"/>
                  </a:lnTo>
                  <a:lnTo>
                    <a:pt x="613" y="1187"/>
                  </a:lnTo>
                  <a:lnTo>
                    <a:pt x="597" y="1217"/>
                  </a:lnTo>
                  <a:lnTo>
                    <a:pt x="579" y="1203"/>
                  </a:lnTo>
                  <a:lnTo>
                    <a:pt x="559" y="1195"/>
                  </a:lnTo>
                  <a:lnTo>
                    <a:pt x="549" y="1203"/>
                  </a:lnTo>
                  <a:lnTo>
                    <a:pt x="549" y="1251"/>
                  </a:lnTo>
                  <a:lnTo>
                    <a:pt x="545" y="1277"/>
                  </a:lnTo>
                  <a:lnTo>
                    <a:pt x="537" y="1281"/>
                  </a:lnTo>
                  <a:lnTo>
                    <a:pt x="497" y="1299"/>
                  </a:lnTo>
                  <a:lnTo>
                    <a:pt x="489" y="1311"/>
                  </a:lnTo>
                  <a:lnTo>
                    <a:pt x="481" y="1335"/>
                  </a:lnTo>
                  <a:lnTo>
                    <a:pt x="471" y="1353"/>
                  </a:lnTo>
                  <a:lnTo>
                    <a:pt x="459" y="1357"/>
                  </a:lnTo>
                  <a:lnTo>
                    <a:pt x="437" y="1353"/>
                  </a:lnTo>
                  <a:lnTo>
                    <a:pt x="425" y="1343"/>
                  </a:lnTo>
                  <a:lnTo>
                    <a:pt x="425" y="1319"/>
                  </a:lnTo>
                  <a:lnTo>
                    <a:pt x="411" y="1307"/>
                  </a:lnTo>
                  <a:lnTo>
                    <a:pt x="389" y="1323"/>
                  </a:lnTo>
                  <a:lnTo>
                    <a:pt x="347" y="1343"/>
                  </a:lnTo>
                  <a:lnTo>
                    <a:pt x="339" y="1315"/>
                  </a:lnTo>
                  <a:lnTo>
                    <a:pt x="316" y="1303"/>
                  </a:lnTo>
                  <a:lnTo>
                    <a:pt x="300" y="1293"/>
                  </a:lnTo>
                  <a:lnTo>
                    <a:pt x="278" y="1289"/>
                  </a:lnTo>
                  <a:lnTo>
                    <a:pt x="252" y="1255"/>
                  </a:lnTo>
                  <a:lnTo>
                    <a:pt x="220" y="1199"/>
                  </a:lnTo>
                  <a:lnTo>
                    <a:pt x="198" y="1207"/>
                  </a:lnTo>
                  <a:lnTo>
                    <a:pt x="176" y="1217"/>
                  </a:lnTo>
                  <a:lnTo>
                    <a:pt x="120" y="1113"/>
                  </a:lnTo>
                  <a:lnTo>
                    <a:pt x="136" y="1113"/>
                  </a:lnTo>
                  <a:lnTo>
                    <a:pt x="172" y="1079"/>
                  </a:lnTo>
                  <a:lnTo>
                    <a:pt x="176" y="1053"/>
                  </a:lnTo>
                  <a:lnTo>
                    <a:pt x="194" y="1041"/>
                  </a:lnTo>
                  <a:lnTo>
                    <a:pt x="206" y="1041"/>
                  </a:lnTo>
                  <a:lnTo>
                    <a:pt x="220" y="1049"/>
                  </a:lnTo>
                  <a:lnTo>
                    <a:pt x="232" y="1035"/>
                  </a:lnTo>
                  <a:lnTo>
                    <a:pt x="232" y="1015"/>
                  </a:lnTo>
                  <a:lnTo>
                    <a:pt x="206" y="1005"/>
                  </a:lnTo>
                  <a:lnTo>
                    <a:pt x="210" y="958"/>
                  </a:lnTo>
                  <a:lnTo>
                    <a:pt x="210" y="918"/>
                  </a:lnTo>
                  <a:lnTo>
                    <a:pt x="210" y="906"/>
                  </a:lnTo>
                  <a:lnTo>
                    <a:pt x="180" y="888"/>
                  </a:lnTo>
                  <a:lnTo>
                    <a:pt x="82" y="788"/>
                  </a:lnTo>
                  <a:lnTo>
                    <a:pt x="38" y="824"/>
                  </a:lnTo>
                  <a:lnTo>
                    <a:pt x="16" y="772"/>
                  </a:lnTo>
                  <a:lnTo>
                    <a:pt x="0" y="746"/>
                  </a:lnTo>
                  <a:lnTo>
                    <a:pt x="28" y="698"/>
                  </a:lnTo>
                  <a:lnTo>
                    <a:pt x="38" y="672"/>
                  </a:lnTo>
                  <a:lnTo>
                    <a:pt x="50" y="698"/>
                  </a:lnTo>
                  <a:lnTo>
                    <a:pt x="72" y="690"/>
                  </a:lnTo>
                  <a:lnTo>
                    <a:pt x="64" y="654"/>
                  </a:lnTo>
                  <a:lnTo>
                    <a:pt x="54" y="606"/>
                  </a:lnTo>
                  <a:lnTo>
                    <a:pt x="98" y="575"/>
                  </a:lnTo>
                  <a:lnTo>
                    <a:pt x="116" y="553"/>
                  </a:lnTo>
                  <a:lnTo>
                    <a:pt x="124" y="489"/>
                  </a:lnTo>
                  <a:lnTo>
                    <a:pt x="98" y="475"/>
                  </a:lnTo>
                  <a:lnTo>
                    <a:pt x="88" y="445"/>
                  </a:lnTo>
                  <a:lnTo>
                    <a:pt x="102" y="423"/>
                  </a:lnTo>
                  <a:lnTo>
                    <a:pt x="186" y="427"/>
                  </a:lnTo>
                  <a:lnTo>
                    <a:pt x="240" y="453"/>
                  </a:lnTo>
                  <a:lnTo>
                    <a:pt x="288" y="373"/>
                  </a:lnTo>
                  <a:lnTo>
                    <a:pt x="254" y="349"/>
                  </a:lnTo>
                  <a:lnTo>
                    <a:pt x="262" y="259"/>
                  </a:lnTo>
                  <a:lnTo>
                    <a:pt x="343" y="144"/>
                  </a:lnTo>
                  <a:lnTo>
                    <a:pt x="347" y="120"/>
                  </a:lnTo>
                  <a:lnTo>
                    <a:pt x="413" y="98"/>
                  </a:lnTo>
                  <a:lnTo>
                    <a:pt x="451" y="40"/>
                  </a:lnTo>
                  <a:lnTo>
                    <a:pt x="489" y="0"/>
                  </a:lnTo>
                  <a:lnTo>
                    <a:pt x="519" y="30"/>
                  </a:lnTo>
                  <a:lnTo>
                    <a:pt x="541" y="30"/>
                  </a:lnTo>
                  <a:lnTo>
                    <a:pt x="579" y="44"/>
                  </a:lnTo>
                  <a:lnTo>
                    <a:pt x="635" y="48"/>
                  </a:lnTo>
                  <a:lnTo>
                    <a:pt x="671" y="74"/>
                  </a:lnTo>
                  <a:lnTo>
                    <a:pt x="713" y="90"/>
                  </a:lnTo>
                  <a:lnTo>
                    <a:pt x="756" y="86"/>
                  </a:lnTo>
                  <a:lnTo>
                    <a:pt x="814" y="74"/>
                  </a:lnTo>
                  <a:lnTo>
                    <a:pt x="860" y="74"/>
                  </a:lnTo>
                  <a:lnTo>
                    <a:pt x="904" y="70"/>
                  </a:lnTo>
                  <a:close/>
                </a:path>
              </a:pathLst>
            </a:custGeom>
            <a:gradFill rotWithShape="0">
              <a:gsLst>
                <a:gs pos="0">
                  <a:srgbClr val="FF9999"/>
                </a:gs>
                <a:gs pos="100000">
                  <a:srgbClr val="FFFFFF"/>
                </a:gs>
              </a:gsLst>
              <a:lin ang="5400000" scaled="1"/>
            </a:gradFill>
            <a:ln w="9525">
              <a:solidFill>
                <a:srgbClr val="FF0000"/>
              </a:solidFill>
              <a:prstDash val="lgDashDotDot"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ca-ES" sz="9675"/>
            </a:p>
          </p:txBody>
        </p:sp>
        <p:sp>
          <p:nvSpPr>
            <p:cNvPr id="1469469" name="Freeform 68">
              <a:extLst>
                <a:ext uri="{FF2B5EF4-FFF2-40B4-BE49-F238E27FC236}">
                  <a16:creationId xmlns:a16="http://schemas.microsoft.com/office/drawing/2014/main" id="{A8F77365-A626-45B8-82EF-903E93D777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9" y="1228"/>
              <a:ext cx="411" cy="447"/>
            </a:xfrm>
            <a:custGeom>
              <a:avLst/>
              <a:gdLst>
                <a:gd name="T0" fmla="*/ 1 w 568"/>
                <a:gd name="T1" fmla="*/ 1 h 635"/>
                <a:gd name="T2" fmla="*/ 1 w 568"/>
                <a:gd name="T3" fmla="*/ 1 h 635"/>
                <a:gd name="T4" fmla="*/ 1 w 568"/>
                <a:gd name="T5" fmla="*/ 1 h 635"/>
                <a:gd name="T6" fmla="*/ 1 w 568"/>
                <a:gd name="T7" fmla="*/ 1 h 635"/>
                <a:gd name="T8" fmla="*/ 1 w 568"/>
                <a:gd name="T9" fmla="*/ 1 h 635"/>
                <a:gd name="T10" fmla="*/ 1 w 568"/>
                <a:gd name="T11" fmla="*/ 1 h 635"/>
                <a:gd name="T12" fmla="*/ 1 w 568"/>
                <a:gd name="T13" fmla="*/ 1 h 635"/>
                <a:gd name="T14" fmla="*/ 1 w 568"/>
                <a:gd name="T15" fmla="*/ 1 h 635"/>
                <a:gd name="T16" fmla="*/ 1 w 568"/>
                <a:gd name="T17" fmla="*/ 1 h 635"/>
                <a:gd name="T18" fmla="*/ 1 w 568"/>
                <a:gd name="T19" fmla="*/ 1 h 635"/>
                <a:gd name="T20" fmla="*/ 1 w 568"/>
                <a:gd name="T21" fmla="*/ 1 h 635"/>
                <a:gd name="T22" fmla="*/ 1 w 568"/>
                <a:gd name="T23" fmla="*/ 1 h 635"/>
                <a:gd name="T24" fmla="*/ 1 w 568"/>
                <a:gd name="T25" fmla="*/ 1 h 635"/>
                <a:gd name="T26" fmla="*/ 1 w 568"/>
                <a:gd name="T27" fmla="*/ 1 h 635"/>
                <a:gd name="T28" fmla="*/ 1 w 568"/>
                <a:gd name="T29" fmla="*/ 1 h 635"/>
                <a:gd name="T30" fmla="*/ 1 w 568"/>
                <a:gd name="T31" fmla="*/ 1 h 635"/>
                <a:gd name="T32" fmla="*/ 1 w 568"/>
                <a:gd name="T33" fmla="*/ 0 h 635"/>
                <a:gd name="T34" fmla="*/ 1 w 568"/>
                <a:gd name="T35" fmla="*/ 1 h 635"/>
                <a:gd name="T36" fmla="*/ 1 w 568"/>
                <a:gd name="T37" fmla="*/ 1 h 635"/>
                <a:gd name="T38" fmla="*/ 1 w 568"/>
                <a:gd name="T39" fmla="*/ 1 h 635"/>
                <a:gd name="T40" fmla="*/ 1 w 568"/>
                <a:gd name="T41" fmla="*/ 1 h 635"/>
                <a:gd name="T42" fmla="*/ 1 w 568"/>
                <a:gd name="T43" fmla="*/ 1 h 635"/>
                <a:gd name="T44" fmla="*/ 1 w 568"/>
                <a:gd name="T45" fmla="*/ 1 h 635"/>
                <a:gd name="T46" fmla="*/ 1 w 568"/>
                <a:gd name="T47" fmla="*/ 1 h 635"/>
                <a:gd name="T48" fmla="*/ 1 w 568"/>
                <a:gd name="T49" fmla="*/ 1 h 635"/>
                <a:gd name="T50" fmla="*/ 1 w 568"/>
                <a:gd name="T51" fmla="*/ 1 h 635"/>
                <a:gd name="T52" fmla="*/ 1 w 568"/>
                <a:gd name="T53" fmla="*/ 1 h 635"/>
                <a:gd name="T54" fmla="*/ 1 w 568"/>
                <a:gd name="T55" fmla="*/ 1 h 635"/>
                <a:gd name="T56" fmla="*/ 1 w 568"/>
                <a:gd name="T57" fmla="*/ 1 h 635"/>
                <a:gd name="T58" fmla="*/ 1 w 568"/>
                <a:gd name="T59" fmla="*/ 1 h 635"/>
                <a:gd name="T60" fmla="*/ 1 w 568"/>
                <a:gd name="T61" fmla="*/ 1 h 635"/>
                <a:gd name="T62" fmla="*/ 0 w 568"/>
                <a:gd name="T63" fmla="*/ 1 h 635"/>
                <a:gd name="T64" fmla="*/ 1 w 568"/>
                <a:gd name="T65" fmla="*/ 1 h 635"/>
                <a:gd name="T66" fmla="*/ 1 w 568"/>
                <a:gd name="T67" fmla="*/ 1 h 635"/>
                <a:gd name="T68" fmla="*/ 1 w 568"/>
                <a:gd name="T69" fmla="*/ 1 h 635"/>
                <a:gd name="T70" fmla="*/ 1 w 568"/>
                <a:gd name="T71" fmla="*/ 1 h 635"/>
                <a:gd name="T72" fmla="*/ 1 w 568"/>
                <a:gd name="T73" fmla="*/ 1 h 635"/>
                <a:gd name="T74" fmla="*/ 1 w 568"/>
                <a:gd name="T75" fmla="*/ 1 h 635"/>
                <a:gd name="T76" fmla="*/ 1 w 568"/>
                <a:gd name="T77" fmla="*/ 1 h 635"/>
                <a:gd name="T78" fmla="*/ 1 w 568"/>
                <a:gd name="T79" fmla="*/ 1 h 635"/>
                <a:gd name="T80" fmla="*/ 1 w 568"/>
                <a:gd name="T81" fmla="*/ 1 h 635"/>
                <a:gd name="T82" fmla="*/ 1 w 568"/>
                <a:gd name="T83" fmla="*/ 1 h 635"/>
                <a:gd name="T84" fmla="*/ 1 w 568"/>
                <a:gd name="T85" fmla="*/ 1 h 635"/>
                <a:gd name="T86" fmla="*/ 1 w 568"/>
                <a:gd name="T87" fmla="*/ 1 h 635"/>
                <a:gd name="T88" fmla="*/ 1 w 568"/>
                <a:gd name="T89" fmla="*/ 1 h 635"/>
                <a:gd name="T90" fmla="*/ 1 w 568"/>
                <a:gd name="T91" fmla="*/ 1 h 635"/>
                <a:gd name="T92" fmla="*/ 1 w 568"/>
                <a:gd name="T93" fmla="*/ 1 h 635"/>
                <a:gd name="T94" fmla="*/ 1 w 568"/>
                <a:gd name="T95" fmla="*/ 1 h 635"/>
                <a:gd name="T96" fmla="*/ 1 w 568"/>
                <a:gd name="T97" fmla="*/ 1 h 635"/>
                <a:gd name="T98" fmla="*/ 1 w 568"/>
                <a:gd name="T99" fmla="*/ 1 h 635"/>
                <a:gd name="T100" fmla="*/ 1 w 568"/>
                <a:gd name="T101" fmla="*/ 1 h 635"/>
                <a:gd name="T102" fmla="*/ 1 w 568"/>
                <a:gd name="T103" fmla="*/ 1 h 635"/>
                <a:gd name="T104" fmla="*/ 1 w 568"/>
                <a:gd name="T105" fmla="*/ 1 h 635"/>
                <a:gd name="T106" fmla="*/ 1 w 568"/>
                <a:gd name="T107" fmla="*/ 1 h 635"/>
                <a:gd name="T108" fmla="*/ 1 w 568"/>
                <a:gd name="T109" fmla="*/ 1 h 63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68"/>
                <a:gd name="T166" fmla="*/ 0 h 635"/>
                <a:gd name="T167" fmla="*/ 568 w 568"/>
                <a:gd name="T168" fmla="*/ 635 h 63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68" h="635">
                  <a:moveTo>
                    <a:pt x="568" y="180"/>
                  </a:moveTo>
                  <a:lnTo>
                    <a:pt x="552" y="162"/>
                  </a:lnTo>
                  <a:lnTo>
                    <a:pt x="520" y="162"/>
                  </a:lnTo>
                  <a:lnTo>
                    <a:pt x="480" y="154"/>
                  </a:lnTo>
                  <a:lnTo>
                    <a:pt x="411" y="132"/>
                  </a:lnTo>
                  <a:lnTo>
                    <a:pt x="381" y="100"/>
                  </a:lnTo>
                  <a:lnTo>
                    <a:pt x="369" y="92"/>
                  </a:lnTo>
                  <a:lnTo>
                    <a:pt x="359" y="108"/>
                  </a:lnTo>
                  <a:lnTo>
                    <a:pt x="351" y="138"/>
                  </a:lnTo>
                  <a:lnTo>
                    <a:pt x="325" y="112"/>
                  </a:lnTo>
                  <a:lnTo>
                    <a:pt x="321" y="96"/>
                  </a:lnTo>
                  <a:lnTo>
                    <a:pt x="343" y="78"/>
                  </a:lnTo>
                  <a:lnTo>
                    <a:pt x="347" y="74"/>
                  </a:lnTo>
                  <a:lnTo>
                    <a:pt x="321" y="18"/>
                  </a:lnTo>
                  <a:lnTo>
                    <a:pt x="291" y="28"/>
                  </a:lnTo>
                  <a:lnTo>
                    <a:pt x="257" y="28"/>
                  </a:lnTo>
                  <a:lnTo>
                    <a:pt x="211" y="0"/>
                  </a:lnTo>
                  <a:lnTo>
                    <a:pt x="205" y="28"/>
                  </a:lnTo>
                  <a:lnTo>
                    <a:pt x="197" y="52"/>
                  </a:lnTo>
                  <a:lnTo>
                    <a:pt x="175" y="60"/>
                  </a:lnTo>
                  <a:lnTo>
                    <a:pt x="157" y="74"/>
                  </a:lnTo>
                  <a:lnTo>
                    <a:pt x="149" y="104"/>
                  </a:lnTo>
                  <a:lnTo>
                    <a:pt x="143" y="124"/>
                  </a:lnTo>
                  <a:lnTo>
                    <a:pt x="105" y="150"/>
                  </a:lnTo>
                  <a:lnTo>
                    <a:pt x="97" y="180"/>
                  </a:lnTo>
                  <a:lnTo>
                    <a:pt x="79" y="192"/>
                  </a:lnTo>
                  <a:lnTo>
                    <a:pt x="59" y="202"/>
                  </a:lnTo>
                  <a:lnTo>
                    <a:pt x="57" y="236"/>
                  </a:lnTo>
                  <a:lnTo>
                    <a:pt x="41" y="258"/>
                  </a:lnTo>
                  <a:lnTo>
                    <a:pt x="23" y="292"/>
                  </a:lnTo>
                  <a:lnTo>
                    <a:pt x="27" y="314"/>
                  </a:lnTo>
                  <a:lnTo>
                    <a:pt x="0" y="330"/>
                  </a:lnTo>
                  <a:lnTo>
                    <a:pt x="8" y="358"/>
                  </a:lnTo>
                  <a:lnTo>
                    <a:pt x="4" y="391"/>
                  </a:lnTo>
                  <a:lnTo>
                    <a:pt x="41" y="419"/>
                  </a:lnTo>
                  <a:lnTo>
                    <a:pt x="65" y="437"/>
                  </a:lnTo>
                  <a:lnTo>
                    <a:pt x="97" y="421"/>
                  </a:lnTo>
                  <a:lnTo>
                    <a:pt x="135" y="441"/>
                  </a:lnTo>
                  <a:lnTo>
                    <a:pt x="153" y="467"/>
                  </a:lnTo>
                  <a:lnTo>
                    <a:pt x="161" y="495"/>
                  </a:lnTo>
                  <a:lnTo>
                    <a:pt x="211" y="505"/>
                  </a:lnTo>
                  <a:lnTo>
                    <a:pt x="231" y="517"/>
                  </a:lnTo>
                  <a:lnTo>
                    <a:pt x="225" y="551"/>
                  </a:lnTo>
                  <a:lnTo>
                    <a:pt x="193" y="557"/>
                  </a:lnTo>
                  <a:lnTo>
                    <a:pt x="189" y="607"/>
                  </a:lnTo>
                  <a:lnTo>
                    <a:pt x="269" y="607"/>
                  </a:lnTo>
                  <a:lnTo>
                    <a:pt x="321" y="635"/>
                  </a:lnTo>
                  <a:lnTo>
                    <a:pt x="369" y="551"/>
                  </a:lnTo>
                  <a:lnTo>
                    <a:pt x="333" y="525"/>
                  </a:lnTo>
                  <a:lnTo>
                    <a:pt x="343" y="435"/>
                  </a:lnTo>
                  <a:lnTo>
                    <a:pt x="422" y="328"/>
                  </a:lnTo>
                  <a:lnTo>
                    <a:pt x="428" y="300"/>
                  </a:lnTo>
                  <a:lnTo>
                    <a:pt x="494" y="278"/>
                  </a:lnTo>
                  <a:lnTo>
                    <a:pt x="532" y="218"/>
                  </a:lnTo>
                  <a:lnTo>
                    <a:pt x="568" y="180"/>
                  </a:lnTo>
                  <a:close/>
                </a:path>
              </a:pathLst>
            </a:custGeom>
            <a:gradFill rotWithShape="0">
              <a:gsLst>
                <a:gs pos="0">
                  <a:srgbClr val="FF9999"/>
                </a:gs>
                <a:gs pos="100000">
                  <a:srgbClr val="FFFFFF"/>
                </a:gs>
              </a:gsLst>
              <a:lin ang="5400000" scaled="1"/>
            </a:gradFill>
            <a:ln w="9525">
              <a:solidFill>
                <a:srgbClr val="FF0000"/>
              </a:solidFill>
              <a:prstDash val="lgDashDotDot"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ca-ES" sz="9675"/>
            </a:p>
          </p:txBody>
        </p:sp>
        <p:sp>
          <p:nvSpPr>
            <p:cNvPr id="1469470" name="Freeform 69">
              <a:extLst>
                <a:ext uri="{FF2B5EF4-FFF2-40B4-BE49-F238E27FC236}">
                  <a16:creationId xmlns:a16="http://schemas.microsoft.com/office/drawing/2014/main" id="{DFE93E42-75F2-48FB-A05C-643584DAAF3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6" y="1195"/>
              <a:ext cx="344" cy="306"/>
            </a:xfrm>
            <a:custGeom>
              <a:avLst/>
              <a:gdLst>
                <a:gd name="T0" fmla="*/ 1 w 473"/>
                <a:gd name="T1" fmla="*/ 1 h 442"/>
                <a:gd name="T2" fmla="*/ 1 w 473"/>
                <a:gd name="T3" fmla="*/ 1 h 442"/>
                <a:gd name="T4" fmla="*/ 1 w 473"/>
                <a:gd name="T5" fmla="*/ 1 h 442"/>
                <a:gd name="T6" fmla="*/ 1 w 473"/>
                <a:gd name="T7" fmla="*/ 1 h 442"/>
                <a:gd name="T8" fmla="*/ 1 w 473"/>
                <a:gd name="T9" fmla="*/ 1 h 442"/>
                <a:gd name="T10" fmla="*/ 1 w 473"/>
                <a:gd name="T11" fmla="*/ 1 h 442"/>
                <a:gd name="T12" fmla="*/ 1 w 473"/>
                <a:gd name="T13" fmla="*/ 1 h 442"/>
                <a:gd name="T14" fmla="*/ 1 w 473"/>
                <a:gd name="T15" fmla="*/ 1 h 442"/>
                <a:gd name="T16" fmla="*/ 1 w 473"/>
                <a:gd name="T17" fmla="*/ 1 h 442"/>
                <a:gd name="T18" fmla="*/ 1 w 473"/>
                <a:gd name="T19" fmla="*/ 0 h 442"/>
                <a:gd name="T20" fmla="*/ 1 w 473"/>
                <a:gd name="T21" fmla="*/ 1 h 442"/>
                <a:gd name="T22" fmla="*/ 1 w 473"/>
                <a:gd name="T23" fmla="*/ 1 h 442"/>
                <a:gd name="T24" fmla="*/ 1 w 473"/>
                <a:gd name="T25" fmla="*/ 1 h 442"/>
                <a:gd name="T26" fmla="*/ 1 w 473"/>
                <a:gd name="T27" fmla="*/ 1 h 442"/>
                <a:gd name="T28" fmla="*/ 1 w 473"/>
                <a:gd name="T29" fmla="*/ 1 h 442"/>
                <a:gd name="T30" fmla="*/ 1 w 473"/>
                <a:gd name="T31" fmla="*/ 1 h 442"/>
                <a:gd name="T32" fmla="*/ 1 w 473"/>
                <a:gd name="T33" fmla="*/ 1 h 442"/>
                <a:gd name="T34" fmla="*/ 0 w 473"/>
                <a:gd name="T35" fmla="*/ 1 h 442"/>
                <a:gd name="T36" fmla="*/ 1 w 473"/>
                <a:gd name="T37" fmla="*/ 1 h 442"/>
                <a:gd name="T38" fmla="*/ 1 w 473"/>
                <a:gd name="T39" fmla="*/ 1 h 442"/>
                <a:gd name="T40" fmla="*/ 1 w 473"/>
                <a:gd name="T41" fmla="*/ 1 h 442"/>
                <a:gd name="T42" fmla="*/ 1 w 473"/>
                <a:gd name="T43" fmla="*/ 1 h 442"/>
                <a:gd name="T44" fmla="*/ 1 w 473"/>
                <a:gd name="T45" fmla="*/ 1 h 442"/>
                <a:gd name="T46" fmla="*/ 1 w 473"/>
                <a:gd name="T47" fmla="*/ 1 h 442"/>
                <a:gd name="T48" fmla="*/ 1 w 473"/>
                <a:gd name="T49" fmla="*/ 1 h 442"/>
                <a:gd name="T50" fmla="*/ 1 w 473"/>
                <a:gd name="T51" fmla="*/ 1 h 442"/>
                <a:gd name="T52" fmla="*/ 1 w 473"/>
                <a:gd name="T53" fmla="*/ 1 h 442"/>
                <a:gd name="T54" fmla="*/ 1 w 473"/>
                <a:gd name="T55" fmla="*/ 1 h 442"/>
                <a:gd name="T56" fmla="*/ 1 w 473"/>
                <a:gd name="T57" fmla="*/ 1 h 442"/>
                <a:gd name="T58" fmla="*/ 1 w 473"/>
                <a:gd name="T59" fmla="*/ 1 h 442"/>
                <a:gd name="T60" fmla="*/ 1 w 473"/>
                <a:gd name="T61" fmla="*/ 1 h 442"/>
                <a:gd name="T62" fmla="*/ 1 w 473"/>
                <a:gd name="T63" fmla="*/ 1 h 442"/>
                <a:gd name="T64" fmla="*/ 1 w 473"/>
                <a:gd name="T65" fmla="*/ 1 h 442"/>
                <a:gd name="T66" fmla="*/ 1 w 473"/>
                <a:gd name="T67" fmla="*/ 1 h 442"/>
                <a:gd name="T68" fmla="*/ 1 w 473"/>
                <a:gd name="T69" fmla="*/ 1 h 442"/>
                <a:gd name="T70" fmla="*/ 1 w 473"/>
                <a:gd name="T71" fmla="*/ 1 h 442"/>
                <a:gd name="T72" fmla="*/ 1 w 473"/>
                <a:gd name="T73" fmla="*/ 1 h 442"/>
                <a:gd name="T74" fmla="*/ 1 w 473"/>
                <a:gd name="T75" fmla="*/ 1 h 442"/>
                <a:gd name="T76" fmla="*/ 1 w 473"/>
                <a:gd name="T77" fmla="*/ 1 h 442"/>
                <a:gd name="T78" fmla="*/ 1 w 473"/>
                <a:gd name="T79" fmla="*/ 1 h 442"/>
                <a:gd name="T80" fmla="*/ 1 w 473"/>
                <a:gd name="T81" fmla="*/ 1 h 442"/>
                <a:gd name="T82" fmla="*/ 1 w 473"/>
                <a:gd name="T83" fmla="*/ 1 h 442"/>
                <a:gd name="T84" fmla="*/ 1 w 473"/>
                <a:gd name="T85" fmla="*/ 1 h 442"/>
                <a:gd name="T86" fmla="*/ 1 w 473"/>
                <a:gd name="T87" fmla="*/ 1 h 442"/>
                <a:gd name="T88" fmla="*/ 1 w 473"/>
                <a:gd name="T89" fmla="*/ 1 h 442"/>
                <a:gd name="T90" fmla="*/ 1 w 473"/>
                <a:gd name="T91" fmla="*/ 1 h 442"/>
                <a:gd name="T92" fmla="*/ 1 w 473"/>
                <a:gd name="T93" fmla="*/ 1 h 44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73"/>
                <a:gd name="T142" fmla="*/ 0 h 442"/>
                <a:gd name="T143" fmla="*/ 473 w 473"/>
                <a:gd name="T144" fmla="*/ 442 h 44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73" h="442">
                  <a:moveTo>
                    <a:pt x="473" y="45"/>
                  </a:moveTo>
                  <a:lnTo>
                    <a:pt x="459" y="35"/>
                  </a:lnTo>
                  <a:lnTo>
                    <a:pt x="421" y="67"/>
                  </a:lnTo>
                  <a:lnTo>
                    <a:pt x="381" y="67"/>
                  </a:lnTo>
                  <a:lnTo>
                    <a:pt x="363" y="79"/>
                  </a:lnTo>
                  <a:lnTo>
                    <a:pt x="333" y="79"/>
                  </a:lnTo>
                  <a:lnTo>
                    <a:pt x="287" y="53"/>
                  </a:lnTo>
                  <a:lnTo>
                    <a:pt x="254" y="35"/>
                  </a:lnTo>
                  <a:lnTo>
                    <a:pt x="224" y="41"/>
                  </a:lnTo>
                  <a:lnTo>
                    <a:pt x="138" y="0"/>
                  </a:lnTo>
                  <a:lnTo>
                    <a:pt x="112" y="19"/>
                  </a:lnTo>
                  <a:lnTo>
                    <a:pt x="92" y="23"/>
                  </a:lnTo>
                  <a:lnTo>
                    <a:pt x="84" y="41"/>
                  </a:lnTo>
                  <a:lnTo>
                    <a:pt x="92" y="53"/>
                  </a:lnTo>
                  <a:lnTo>
                    <a:pt x="88" y="67"/>
                  </a:lnTo>
                  <a:lnTo>
                    <a:pt x="34" y="55"/>
                  </a:lnTo>
                  <a:lnTo>
                    <a:pt x="10" y="71"/>
                  </a:lnTo>
                  <a:lnTo>
                    <a:pt x="0" y="93"/>
                  </a:lnTo>
                  <a:lnTo>
                    <a:pt x="4" y="123"/>
                  </a:lnTo>
                  <a:lnTo>
                    <a:pt x="40" y="167"/>
                  </a:lnTo>
                  <a:lnTo>
                    <a:pt x="30" y="201"/>
                  </a:lnTo>
                  <a:lnTo>
                    <a:pt x="66" y="235"/>
                  </a:lnTo>
                  <a:lnTo>
                    <a:pt x="64" y="255"/>
                  </a:lnTo>
                  <a:lnTo>
                    <a:pt x="22" y="267"/>
                  </a:lnTo>
                  <a:lnTo>
                    <a:pt x="30" y="309"/>
                  </a:lnTo>
                  <a:lnTo>
                    <a:pt x="62" y="317"/>
                  </a:lnTo>
                  <a:lnTo>
                    <a:pt x="76" y="365"/>
                  </a:lnTo>
                  <a:lnTo>
                    <a:pt x="142" y="373"/>
                  </a:lnTo>
                  <a:lnTo>
                    <a:pt x="168" y="395"/>
                  </a:lnTo>
                  <a:lnTo>
                    <a:pt x="200" y="426"/>
                  </a:lnTo>
                  <a:lnTo>
                    <a:pt x="218" y="424"/>
                  </a:lnTo>
                  <a:lnTo>
                    <a:pt x="270" y="442"/>
                  </a:lnTo>
                  <a:lnTo>
                    <a:pt x="273" y="410"/>
                  </a:lnTo>
                  <a:lnTo>
                    <a:pt x="266" y="375"/>
                  </a:lnTo>
                  <a:lnTo>
                    <a:pt x="293" y="361"/>
                  </a:lnTo>
                  <a:lnTo>
                    <a:pt x="287" y="339"/>
                  </a:lnTo>
                  <a:lnTo>
                    <a:pt x="309" y="297"/>
                  </a:lnTo>
                  <a:lnTo>
                    <a:pt x="317" y="283"/>
                  </a:lnTo>
                  <a:lnTo>
                    <a:pt x="321" y="249"/>
                  </a:lnTo>
                  <a:lnTo>
                    <a:pt x="363" y="227"/>
                  </a:lnTo>
                  <a:lnTo>
                    <a:pt x="367" y="197"/>
                  </a:lnTo>
                  <a:lnTo>
                    <a:pt x="399" y="177"/>
                  </a:lnTo>
                  <a:lnTo>
                    <a:pt x="411" y="159"/>
                  </a:lnTo>
                  <a:lnTo>
                    <a:pt x="417" y="121"/>
                  </a:lnTo>
                  <a:lnTo>
                    <a:pt x="441" y="105"/>
                  </a:lnTo>
                  <a:lnTo>
                    <a:pt x="461" y="99"/>
                  </a:lnTo>
                  <a:lnTo>
                    <a:pt x="473" y="45"/>
                  </a:lnTo>
                  <a:close/>
                </a:path>
              </a:pathLst>
            </a:custGeom>
            <a:gradFill rotWithShape="0">
              <a:gsLst>
                <a:gs pos="0">
                  <a:srgbClr val="FF9999"/>
                </a:gs>
                <a:gs pos="100000">
                  <a:srgbClr val="FFFFFF"/>
                </a:gs>
              </a:gsLst>
              <a:lin ang="5400000" scaled="1"/>
            </a:gradFill>
            <a:ln w="9525">
              <a:solidFill>
                <a:srgbClr val="FF0000"/>
              </a:solidFill>
              <a:prstDash val="lgDashDotDot"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ca-ES" sz="9675"/>
            </a:p>
          </p:txBody>
        </p:sp>
        <p:sp>
          <p:nvSpPr>
            <p:cNvPr id="1469471" name="Freeform 70">
              <a:extLst>
                <a:ext uri="{FF2B5EF4-FFF2-40B4-BE49-F238E27FC236}">
                  <a16:creationId xmlns:a16="http://schemas.microsoft.com/office/drawing/2014/main" id="{48D9A624-AE4E-4110-A716-F76B678919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1" y="1452"/>
              <a:ext cx="336" cy="215"/>
            </a:xfrm>
            <a:custGeom>
              <a:avLst/>
              <a:gdLst>
                <a:gd name="T0" fmla="*/ 1 w 455"/>
                <a:gd name="T1" fmla="*/ 0 h 305"/>
                <a:gd name="T2" fmla="*/ 1 w 455"/>
                <a:gd name="T3" fmla="*/ 1 h 305"/>
                <a:gd name="T4" fmla="*/ 1 w 455"/>
                <a:gd name="T5" fmla="*/ 1 h 305"/>
                <a:gd name="T6" fmla="*/ 1 w 455"/>
                <a:gd name="T7" fmla="*/ 1 h 305"/>
                <a:gd name="T8" fmla="*/ 1 w 455"/>
                <a:gd name="T9" fmla="*/ 1 h 305"/>
                <a:gd name="T10" fmla="*/ 1 w 455"/>
                <a:gd name="T11" fmla="*/ 1 h 305"/>
                <a:gd name="T12" fmla="*/ 1 w 455"/>
                <a:gd name="T13" fmla="*/ 1 h 305"/>
                <a:gd name="T14" fmla="*/ 1 w 455"/>
                <a:gd name="T15" fmla="*/ 1 h 305"/>
                <a:gd name="T16" fmla="*/ 1 w 455"/>
                <a:gd name="T17" fmla="*/ 1 h 305"/>
                <a:gd name="T18" fmla="*/ 1 w 455"/>
                <a:gd name="T19" fmla="*/ 1 h 305"/>
                <a:gd name="T20" fmla="*/ 1 w 455"/>
                <a:gd name="T21" fmla="*/ 1 h 305"/>
                <a:gd name="T22" fmla="*/ 1 w 455"/>
                <a:gd name="T23" fmla="*/ 1 h 305"/>
                <a:gd name="T24" fmla="*/ 1 w 455"/>
                <a:gd name="T25" fmla="*/ 1 h 305"/>
                <a:gd name="T26" fmla="*/ 1 w 455"/>
                <a:gd name="T27" fmla="*/ 1 h 305"/>
                <a:gd name="T28" fmla="*/ 1 w 455"/>
                <a:gd name="T29" fmla="*/ 1 h 305"/>
                <a:gd name="T30" fmla="*/ 1 w 455"/>
                <a:gd name="T31" fmla="*/ 1 h 305"/>
                <a:gd name="T32" fmla="*/ 1 w 455"/>
                <a:gd name="T33" fmla="*/ 1 h 305"/>
                <a:gd name="T34" fmla="*/ 1 w 455"/>
                <a:gd name="T35" fmla="*/ 1 h 305"/>
                <a:gd name="T36" fmla="*/ 1 w 455"/>
                <a:gd name="T37" fmla="*/ 1 h 305"/>
                <a:gd name="T38" fmla="*/ 1 w 455"/>
                <a:gd name="T39" fmla="*/ 1 h 305"/>
                <a:gd name="T40" fmla="*/ 1 w 455"/>
                <a:gd name="T41" fmla="*/ 1 h 305"/>
                <a:gd name="T42" fmla="*/ 1 w 455"/>
                <a:gd name="T43" fmla="*/ 1 h 305"/>
                <a:gd name="T44" fmla="*/ 1 w 455"/>
                <a:gd name="T45" fmla="*/ 1 h 305"/>
                <a:gd name="T46" fmla="*/ 1 w 455"/>
                <a:gd name="T47" fmla="*/ 1 h 305"/>
                <a:gd name="T48" fmla="*/ 1 w 455"/>
                <a:gd name="T49" fmla="*/ 1 h 305"/>
                <a:gd name="T50" fmla="*/ 1 w 455"/>
                <a:gd name="T51" fmla="*/ 1 h 305"/>
                <a:gd name="T52" fmla="*/ 1 w 455"/>
                <a:gd name="T53" fmla="*/ 1 h 305"/>
                <a:gd name="T54" fmla="*/ 1 w 455"/>
                <a:gd name="T55" fmla="*/ 1 h 305"/>
                <a:gd name="T56" fmla="*/ 1 w 455"/>
                <a:gd name="T57" fmla="*/ 1 h 305"/>
                <a:gd name="T58" fmla="*/ 1 w 455"/>
                <a:gd name="T59" fmla="*/ 1 h 305"/>
                <a:gd name="T60" fmla="*/ 1 w 455"/>
                <a:gd name="T61" fmla="*/ 1 h 305"/>
                <a:gd name="T62" fmla="*/ 1 w 455"/>
                <a:gd name="T63" fmla="*/ 1 h 305"/>
                <a:gd name="T64" fmla="*/ 1 w 455"/>
                <a:gd name="T65" fmla="*/ 1 h 305"/>
                <a:gd name="T66" fmla="*/ 1 w 455"/>
                <a:gd name="T67" fmla="*/ 1 h 305"/>
                <a:gd name="T68" fmla="*/ 1 w 455"/>
                <a:gd name="T69" fmla="*/ 1 h 305"/>
                <a:gd name="T70" fmla="*/ 0 w 455"/>
                <a:gd name="T71" fmla="*/ 1 h 305"/>
                <a:gd name="T72" fmla="*/ 1 w 455"/>
                <a:gd name="T73" fmla="*/ 1 h 305"/>
                <a:gd name="T74" fmla="*/ 1 w 455"/>
                <a:gd name="T75" fmla="*/ 1 h 305"/>
                <a:gd name="T76" fmla="*/ 1 w 455"/>
                <a:gd name="T77" fmla="*/ 1 h 305"/>
                <a:gd name="T78" fmla="*/ 1 w 455"/>
                <a:gd name="T79" fmla="*/ 1 h 305"/>
                <a:gd name="T80" fmla="*/ 1 w 455"/>
                <a:gd name="T81" fmla="*/ 1 h 305"/>
                <a:gd name="T82" fmla="*/ 1 w 455"/>
                <a:gd name="T83" fmla="*/ 0 h 30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55"/>
                <a:gd name="T127" fmla="*/ 0 h 305"/>
                <a:gd name="T128" fmla="*/ 455 w 455"/>
                <a:gd name="T129" fmla="*/ 305 h 30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55" h="305">
                  <a:moveTo>
                    <a:pt x="38" y="0"/>
                  </a:moveTo>
                  <a:lnTo>
                    <a:pt x="100" y="6"/>
                  </a:lnTo>
                  <a:lnTo>
                    <a:pt x="130" y="28"/>
                  </a:lnTo>
                  <a:lnTo>
                    <a:pt x="158" y="59"/>
                  </a:lnTo>
                  <a:lnTo>
                    <a:pt x="182" y="59"/>
                  </a:lnTo>
                  <a:lnTo>
                    <a:pt x="237" y="75"/>
                  </a:lnTo>
                  <a:lnTo>
                    <a:pt x="289" y="117"/>
                  </a:lnTo>
                  <a:lnTo>
                    <a:pt x="321" y="99"/>
                  </a:lnTo>
                  <a:lnTo>
                    <a:pt x="365" y="121"/>
                  </a:lnTo>
                  <a:lnTo>
                    <a:pt x="377" y="147"/>
                  </a:lnTo>
                  <a:lnTo>
                    <a:pt x="387" y="175"/>
                  </a:lnTo>
                  <a:lnTo>
                    <a:pt x="437" y="183"/>
                  </a:lnTo>
                  <a:lnTo>
                    <a:pt x="455" y="197"/>
                  </a:lnTo>
                  <a:lnTo>
                    <a:pt x="447" y="233"/>
                  </a:lnTo>
                  <a:lnTo>
                    <a:pt x="417" y="239"/>
                  </a:lnTo>
                  <a:lnTo>
                    <a:pt x="413" y="279"/>
                  </a:lnTo>
                  <a:lnTo>
                    <a:pt x="391" y="305"/>
                  </a:lnTo>
                  <a:lnTo>
                    <a:pt x="365" y="305"/>
                  </a:lnTo>
                  <a:lnTo>
                    <a:pt x="333" y="291"/>
                  </a:lnTo>
                  <a:lnTo>
                    <a:pt x="329" y="245"/>
                  </a:lnTo>
                  <a:lnTo>
                    <a:pt x="325" y="227"/>
                  </a:lnTo>
                  <a:lnTo>
                    <a:pt x="200" y="227"/>
                  </a:lnTo>
                  <a:lnTo>
                    <a:pt x="186" y="259"/>
                  </a:lnTo>
                  <a:lnTo>
                    <a:pt x="170" y="283"/>
                  </a:lnTo>
                  <a:lnTo>
                    <a:pt x="138" y="291"/>
                  </a:lnTo>
                  <a:lnTo>
                    <a:pt x="122" y="283"/>
                  </a:lnTo>
                  <a:lnTo>
                    <a:pt x="122" y="245"/>
                  </a:lnTo>
                  <a:lnTo>
                    <a:pt x="116" y="227"/>
                  </a:lnTo>
                  <a:lnTo>
                    <a:pt x="100" y="223"/>
                  </a:lnTo>
                  <a:lnTo>
                    <a:pt x="78" y="243"/>
                  </a:lnTo>
                  <a:lnTo>
                    <a:pt x="78" y="279"/>
                  </a:lnTo>
                  <a:lnTo>
                    <a:pt x="54" y="291"/>
                  </a:lnTo>
                  <a:lnTo>
                    <a:pt x="34" y="291"/>
                  </a:lnTo>
                  <a:lnTo>
                    <a:pt x="36" y="233"/>
                  </a:lnTo>
                  <a:lnTo>
                    <a:pt x="18" y="189"/>
                  </a:lnTo>
                  <a:lnTo>
                    <a:pt x="0" y="163"/>
                  </a:lnTo>
                  <a:lnTo>
                    <a:pt x="8" y="137"/>
                  </a:lnTo>
                  <a:lnTo>
                    <a:pt x="36" y="115"/>
                  </a:lnTo>
                  <a:lnTo>
                    <a:pt x="30" y="77"/>
                  </a:lnTo>
                  <a:lnTo>
                    <a:pt x="12" y="43"/>
                  </a:lnTo>
                  <a:lnTo>
                    <a:pt x="14" y="26"/>
                  </a:lnTo>
                  <a:lnTo>
                    <a:pt x="38" y="0"/>
                  </a:lnTo>
                  <a:close/>
                </a:path>
              </a:pathLst>
            </a:custGeom>
            <a:gradFill rotWithShape="0">
              <a:gsLst>
                <a:gs pos="0">
                  <a:srgbClr val="FF9999"/>
                </a:gs>
                <a:gs pos="100000">
                  <a:srgbClr val="FFFFFF"/>
                </a:gs>
              </a:gsLst>
              <a:lin ang="5400000" scaled="1"/>
            </a:gradFill>
            <a:ln w="9525">
              <a:solidFill>
                <a:srgbClr val="FF0000"/>
              </a:solidFill>
              <a:prstDash val="lgDashDotDot"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ca-ES" sz="9675"/>
            </a:p>
          </p:txBody>
        </p:sp>
        <p:sp>
          <p:nvSpPr>
            <p:cNvPr id="1469472" name="Freeform 71">
              <a:extLst>
                <a:ext uri="{FF2B5EF4-FFF2-40B4-BE49-F238E27FC236}">
                  <a16:creationId xmlns:a16="http://schemas.microsoft.com/office/drawing/2014/main" id="{3520E68E-88BA-4DB7-93DE-A3F47500AD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1" y="1121"/>
              <a:ext cx="613" cy="232"/>
            </a:xfrm>
            <a:custGeom>
              <a:avLst/>
              <a:gdLst>
                <a:gd name="T0" fmla="*/ 1 w 836"/>
                <a:gd name="T1" fmla="*/ 1 h 323"/>
                <a:gd name="T2" fmla="*/ 1 w 836"/>
                <a:gd name="T3" fmla="*/ 1 h 323"/>
                <a:gd name="T4" fmla="*/ 1 w 836"/>
                <a:gd name="T5" fmla="*/ 1 h 323"/>
                <a:gd name="T6" fmla="*/ 1 w 836"/>
                <a:gd name="T7" fmla="*/ 1 h 323"/>
                <a:gd name="T8" fmla="*/ 0 w 836"/>
                <a:gd name="T9" fmla="*/ 1 h 323"/>
                <a:gd name="T10" fmla="*/ 1 w 836"/>
                <a:gd name="T11" fmla="*/ 1 h 323"/>
                <a:gd name="T12" fmla="*/ 1 w 836"/>
                <a:gd name="T13" fmla="*/ 1 h 323"/>
                <a:gd name="T14" fmla="*/ 1 w 836"/>
                <a:gd name="T15" fmla="*/ 1 h 323"/>
                <a:gd name="T16" fmla="*/ 1 w 836"/>
                <a:gd name="T17" fmla="*/ 1 h 323"/>
                <a:gd name="T18" fmla="*/ 1 w 836"/>
                <a:gd name="T19" fmla="*/ 1 h 323"/>
                <a:gd name="T20" fmla="*/ 1 w 836"/>
                <a:gd name="T21" fmla="*/ 1 h 323"/>
                <a:gd name="T22" fmla="*/ 1 w 836"/>
                <a:gd name="T23" fmla="*/ 1 h 323"/>
                <a:gd name="T24" fmla="*/ 1 w 836"/>
                <a:gd name="T25" fmla="*/ 1 h 323"/>
                <a:gd name="T26" fmla="*/ 1 w 836"/>
                <a:gd name="T27" fmla="*/ 1 h 323"/>
                <a:gd name="T28" fmla="*/ 1 w 836"/>
                <a:gd name="T29" fmla="*/ 1 h 323"/>
                <a:gd name="T30" fmla="*/ 1 w 836"/>
                <a:gd name="T31" fmla="*/ 1 h 323"/>
                <a:gd name="T32" fmla="*/ 1 w 836"/>
                <a:gd name="T33" fmla="*/ 1 h 323"/>
                <a:gd name="T34" fmla="*/ 1 w 836"/>
                <a:gd name="T35" fmla="*/ 1 h 323"/>
                <a:gd name="T36" fmla="*/ 1 w 836"/>
                <a:gd name="T37" fmla="*/ 1 h 323"/>
                <a:gd name="T38" fmla="*/ 1 w 836"/>
                <a:gd name="T39" fmla="*/ 1 h 323"/>
                <a:gd name="T40" fmla="*/ 1 w 836"/>
                <a:gd name="T41" fmla="*/ 1 h 323"/>
                <a:gd name="T42" fmla="*/ 1 w 836"/>
                <a:gd name="T43" fmla="*/ 1 h 323"/>
                <a:gd name="T44" fmla="*/ 1 w 836"/>
                <a:gd name="T45" fmla="*/ 1 h 323"/>
                <a:gd name="T46" fmla="*/ 1 w 836"/>
                <a:gd name="T47" fmla="*/ 1 h 323"/>
                <a:gd name="T48" fmla="*/ 1 w 836"/>
                <a:gd name="T49" fmla="*/ 1 h 323"/>
                <a:gd name="T50" fmla="*/ 1 w 836"/>
                <a:gd name="T51" fmla="*/ 1 h 323"/>
                <a:gd name="T52" fmla="*/ 1 w 836"/>
                <a:gd name="T53" fmla="*/ 1 h 323"/>
                <a:gd name="T54" fmla="*/ 1 w 836"/>
                <a:gd name="T55" fmla="*/ 1 h 323"/>
                <a:gd name="T56" fmla="*/ 1 w 836"/>
                <a:gd name="T57" fmla="*/ 1 h 323"/>
                <a:gd name="T58" fmla="*/ 1 w 836"/>
                <a:gd name="T59" fmla="*/ 1 h 323"/>
                <a:gd name="T60" fmla="*/ 1 w 836"/>
                <a:gd name="T61" fmla="*/ 1 h 323"/>
                <a:gd name="T62" fmla="*/ 1 w 836"/>
                <a:gd name="T63" fmla="*/ 1 h 323"/>
                <a:gd name="T64" fmla="*/ 1 w 836"/>
                <a:gd name="T65" fmla="*/ 1 h 323"/>
                <a:gd name="T66" fmla="*/ 1 w 836"/>
                <a:gd name="T67" fmla="*/ 1 h 323"/>
                <a:gd name="T68" fmla="*/ 1 w 836"/>
                <a:gd name="T69" fmla="*/ 1 h 323"/>
                <a:gd name="T70" fmla="*/ 1 w 836"/>
                <a:gd name="T71" fmla="*/ 1 h 323"/>
                <a:gd name="T72" fmla="*/ 1 w 836"/>
                <a:gd name="T73" fmla="*/ 1 h 323"/>
                <a:gd name="T74" fmla="*/ 1 w 836"/>
                <a:gd name="T75" fmla="*/ 1 h 323"/>
                <a:gd name="T76" fmla="*/ 1 w 836"/>
                <a:gd name="T77" fmla="*/ 1 h 323"/>
                <a:gd name="T78" fmla="*/ 1 w 836"/>
                <a:gd name="T79" fmla="*/ 1 h 323"/>
                <a:gd name="T80" fmla="*/ 1 w 836"/>
                <a:gd name="T81" fmla="*/ 0 h 323"/>
                <a:gd name="T82" fmla="*/ 1 w 836"/>
                <a:gd name="T83" fmla="*/ 1 h 323"/>
                <a:gd name="T84" fmla="*/ 1 w 836"/>
                <a:gd name="T85" fmla="*/ 1 h 323"/>
                <a:gd name="T86" fmla="*/ 1 w 836"/>
                <a:gd name="T87" fmla="*/ 1 h 323"/>
                <a:gd name="T88" fmla="*/ 1 w 836"/>
                <a:gd name="T89" fmla="*/ 1 h 323"/>
                <a:gd name="T90" fmla="*/ 1 w 836"/>
                <a:gd name="T91" fmla="*/ 1 h 323"/>
                <a:gd name="T92" fmla="*/ 1 w 836"/>
                <a:gd name="T93" fmla="*/ 1 h 323"/>
                <a:gd name="T94" fmla="*/ 1 w 836"/>
                <a:gd name="T95" fmla="*/ 1 h 323"/>
                <a:gd name="T96" fmla="*/ 1 w 836"/>
                <a:gd name="T97" fmla="*/ 1 h 323"/>
                <a:gd name="T98" fmla="*/ 1 w 836"/>
                <a:gd name="T99" fmla="*/ 1 h 323"/>
                <a:gd name="T100" fmla="*/ 1 w 836"/>
                <a:gd name="T101" fmla="*/ 1 h 323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36"/>
                <a:gd name="T154" fmla="*/ 0 h 323"/>
                <a:gd name="T155" fmla="*/ 836 w 836"/>
                <a:gd name="T156" fmla="*/ 323 h 323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36" h="323">
                  <a:moveTo>
                    <a:pt x="58" y="18"/>
                  </a:moveTo>
                  <a:lnTo>
                    <a:pt x="62" y="38"/>
                  </a:lnTo>
                  <a:lnTo>
                    <a:pt x="38" y="58"/>
                  </a:lnTo>
                  <a:lnTo>
                    <a:pt x="16" y="90"/>
                  </a:lnTo>
                  <a:lnTo>
                    <a:pt x="0" y="145"/>
                  </a:lnTo>
                  <a:lnTo>
                    <a:pt x="30" y="187"/>
                  </a:lnTo>
                  <a:lnTo>
                    <a:pt x="36" y="219"/>
                  </a:lnTo>
                  <a:lnTo>
                    <a:pt x="30" y="251"/>
                  </a:lnTo>
                  <a:lnTo>
                    <a:pt x="22" y="271"/>
                  </a:lnTo>
                  <a:lnTo>
                    <a:pt x="28" y="297"/>
                  </a:lnTo>
                  <a:lnTo>
                    <a:pt x="44" y="321"/>
                  </a:lnTo>
                  <a:lnTo>
                    <a:pt x="100" y="321"/>
                  </a:lnTo>
                  <a:lnTo>
                    <a:pt x="162" y="323"/>
                  </a:lnTo>
                  <a:lnTo>
                    <a:pt x="194" y="309"/>
                  </a:lnTo>
                  <a:lnTo>
                    <a:pt x="216" y="269"/>
                  </a:lnTo>
                  <a:lnTo>
                    <a:pt x="236" y="277"/>
                  </a:lnTo>
                  <a:lnTo>
                    <a:pt x="258" y="293"/>
                  </a:lnTo>
                  <a:lnTo>
                    <a:pt x="307" y="263"/>
                  </a:lnTo>
                  <a:lnTo>
                    <a:pt x="333" y="275"/>
                  </a:lnTo>
                  <a:lnTo>
                    <a:pt x="369" y="301"/>
                  </a:lnTo>
                  <a:lnTo>
                    <a:pt x="397" y="309"/>
                  </a:lnTo>
                  <a:lnTo>
                    <a:pt x="461" y="267"/>
                  </a:lnTo>
                  <a:lnTo>
                    <a:pt x="485" y="273"/>
                  </a:lnTo>
                  <a:lnTo>
                    <a:pt x="529" y="289"/>
                  </a:lnTo>
                  <a:lnTo>
                    <a:pt x="553" y="279"/>
                  </a:lnTo>
                  <a:lnTo>
                    <a:pt x="581" y="267"/>
                  </a:lnTo>
                  <a:lnTo>
                    <a:pt x="613" y="277"/>
                  </a:lnTo>
                  <a:lnTo>
                    <a:pt x="645" y="263"/>
                  </a:lnTo>
                  <a:lnTo>
                    <a:pt x="673" y="245"/>
                  </a:lnTo>
                  <a:lnTo>
                    <a:pt x="698" y="225"/>
                  </a:lnTo>
                  <a:lnTo>
                    <a:pt x="738" y="247"/>
                  </a:lnTo>
                  <a:lnTo>
                    <a:pt x="746" y="217"/>
                  </a:lnTo>
                  <a:lnTo>
                    <a:pt x="752" y="191"/>
                  </a:lnTo>
                  <a:lnTo>
                    <a:pt x="786" y="183"/>
                  </a:lnTo>
                  <a:lnTo>
                    <a:pt x="836" y="169"/>
                  </a:lnTo>
                  <a:lnTo>
                    <a:pt x="836" y="149"/>
                  </a:lnTo>
                  <a:lnTo>
                    <a:pt x="836" y="117"/>
                  </a:lnTo>
                  <a:lnTo>
                    <a:pt x="710" y="86"/>
                  </a:lnTo>
                  <a:lnTo>
                    <a:pt x="589" y="52"/>
                  </a:lnTo>
                  <a:lnTo>
                    <a:pt x="565" y="58"/>
                  </a:lnTo>
                  <a:lnTo>
                    <a:pt x="431" y="0"/>
                  </a:lnTo>
                  <a:lnTo>
                    <a:pt x="383" y="18"/>
                  </a:lnTo>
                  <a:lnTo>
                    <a:pt x="325" y="36"/>
                  </a:lnTo>
                  <a:lnTo>
                    <a:pt x="250" y="36"/>
                  </a:lnTo>
                  <a:lnTo>
                    <a:pt x="228" y="40"/>
                  </a:lnTo>
                  <a:lnTo>
                    <a:pt x="220" y="22"/>
                  </a:lnTo>
                  <a:lnTo>
                    <a:pt x="200" y="40"/>
                  </a:lnTo>
                  <a:lnTo>
                    <a:pt x="160" y="36"/>
                  </a:lnTo>
                  <a:lnTo>
                    <a:pt x="116" y="18"/>
                  </a:lnTo>
                  <a:lnTo>
                    <a:pt x="96" y="14"/>
                  </a:lnTo>
                  <a:lnTo>
                    <a:pt x="58" y="18"/>
                  </a:lnTo>
                  <a:close/>
                </a:path>
              </a:pathLst>
            </a:custGeom>
            <a:gradFill rotWithShape="0">
              <a:gsLst>
                <a:gs pos="0">
                  <a:srgbClr val="FF9999"/>
                </a:gs>
                <a:gs pos="100000">
                  <a:srgbClr val="FFFFFF"/>
                </a:gs>
              </a:gsLst>
              <a:lin ang="5400000" scaled="1"/>
            </a:gradFill>
            <a:ln w="9525">
              <a:solidFill>
                <a:srgbClr val="FF0000"/>
              </a:solidFill>
              <a:prstDash val="lgDashDotDot"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ca-ES" sz="9675"/>
            </a:p>
          </p:txBody>
        </p:sp>
        <p:sp>
          <p:nvSpPr>
            <p:cNvPr id="1469473" name="Freeform 72">
              <a:extLst>
                <a:ext uri="{FF2B5EF4-FFF2-40B4-BE49-F238E27FC236}">
                  <a16:creationId xmlns:a16="http://schemas.microsoft.com/office/drawing/2014/main" id="{9B321A7B-C11C-4D2A-8A69-B008F99C7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6" y="1179"/>
              <a:ext cx="395" cy="223"/>
            </a:xfrm>
            <a:custGeom>
              <a:avLst/>
              <a:gdLst>
                <a:gd name="T0" fmla="*/ 1 w 541"/>
                <a:gd name="T1" fmla="*/ 1 h 327"/>
                <a:gd name="T2" fmla="*/ 1 w 541"/>
                <a:gd name="T3" fmla="*/ 1 h 327"/>
                <a:gd name="T4" fmla="*/ 1 w 541"/>
                <a:gd name="T5" fmla="*/ 1 h 327"/>
                <a:gd name="T6" fmla="*/ 0 w 541"/>
                <a:gd name="T7" fmla="*/ 1 h 327"/>
                <a:gd name="T8" fmla="*/ 1 w 541"/>
                <a:gd name="T9" fmla="*/ 1 h 327"/>
                <a:gd name="T10" fmla="*/ 1 w 541"/>
                <a:gd name="T11" fmla="*/ 1 h 327"/>
                <a:gd name="T12" fmla="*/ 1 w 541"/>
                <a:gd name="T13" fmla="*/ 1 h 327"/>
                <a:gd name="T14" fmla="*/ 1 w 541"/>
                <a:gd name="T15" fmla="*/ 1 h 327"/>
                <a:gd name="T16" fmla="*/ 1 w 541"/>
                <a:gd name="T17" fmla="*/ 1 h 327"/>
                <a:gd name="T18" fmla="*/ 1 w 541"/>
                <a:gd name="T19" fmla="*/ 1 h 327"/>
                <a:gd name="T20" fmla="*/ 1 w 541"/>
                <a:gd name="T21" fmla="*/ 1 h 327"/>
                <a:gd name="T22" fmla="*/ 1 w 541"/>
                <a:gd name="T23" fmla="*/ 1 h 327"/>
                <a:gd name="T24" fmla="*/ 1 w 541"/>
                <a:gd name="T25" fmla="*/ 1 h 327"/>
                <a:gd name="T26" fmla="*/ 1 w 541"/>
                <a:gd name="T27" fmla="*/ 1 h 327"/>
                <a:gd name="T28" fmla="*/ 1 w 541"/>
                <a:gd name="T29" fmla="*/ 1 h 327"/>
                <a:gd name="T30" fmla="*/ 1 w 541"/>
                <a:gd name="T31" fmla="*/ 1 h 327"/>
                <a:gd name="T32" fmla="*/ 1 w 541"/>
                <a:gd name="T33" fmla="*/ 1 h 327"/>
                <a:gd name="T34" fmla="*/ 1 w 541"/>
                <a:gd name="T35" fmla="*/ 1 h 327"/>
                <a:gd name="T36" fmla="*/ 1 w 541"/>
                <a:gd name="T37" fmla="*/ 1 h 327"/>
                <a:gd name="T38" fmla="*/ 1 w 541"/>
                <a:gd name="T39" fmla="*/ 1 h 327"/>
                <a:gd name="T40" fmla="*/ 1 w 541"/>
                <a:gd name="T41" fmla="*/ 1 h 327"/>
                <a:gd name="T42" fmla="*/ 1 w 541"/>
                <a:gd name="T43" fmla="*/ 1 h 327"/>
                <a:gd name="T44" fmla="*/ 1 w 541"/>
                <a:gd name="T45" fmla="*/ 1 h 327"/>
                <a:gd name="T46" fmla="*/ 1 w 541"/>
                <a:gd name="T47" fmla="*/ 1 h 327"/>
                <a:gd name="T48" fmla="*/ 1 w 541"/>
                <a:gd name="T49" fmla="*/ 1 h 327"/>
                <a:gd name="T50" fmla="*/ 1 w 541"/>
                <a:gd name="T51" fmla="*/ 1 h 327"/>
                <a:gd name="T52" fmla="*/ 1 w 541"/>
                <a:gd name="T53" fmla="*/ 1 h 327"/>
                <a:gd name="T54" fmla="*/ 1 w 541"/>
                <a:gd name="T55" fmla="*/ 1 h 327"/>
                <a:gd name="T56" fmla="*/ 1 w 541"/>
                <a:gd name="T57" fmla="*/ 1 h 327"/>
                <a:gd name="T58" fmla="*/ 1 w 541"/>
                <a:gd name="T59" fmla="*/ 1 h 327"/>
                <a:gd name="T60" fmla="*/ 1 w 541"/>
                <a:gd name="T61" fmla="*/ 1 h 327"/>
                <a:gd name="T62" fmla="*/ 1 w 541"/>
                <a:gd name="T63" fmla="*/ 1 h 327"/>
                <a:gd name="T64" fmla="*/ 1 w 541"/>
                <a:gd name="T65" fmla="*/ 1 h 327"/>
                <a:gd name="T66" fmla="*/ 1 w 541"/>
                <a:gd name="T67" fmla="*/ 1 h 327"/>
                <a:gd name="T68" fmla="*/ 1 w 541"/>
                <a:gd name="T69" fmla="*/ 1 h 327"/>
                <a:gd name="T70" fmla="*/ 1 w 541"/>
                <a:gd name="T71" fmla="*/ 1 h 327"/>
                <a:gd name="T72" fmla="*/ 1 w 541"/>
                <a:gd name="T73" fmla="*/ 1 h 327"/>
                <a:gd name="T74" fmla="*/ 1 w 541"/>
                <a:gd name="T75" fmla="*/ 1 h 327"/>
                <a:gd name="T76" fmla="*/ 1 w 541"/>
                <a:gd name="T77" fmla="*/ 1 h 327"/>
                <a:gd name="T78" fmla="*/ 1 w 541"/>
                <a:gd name="T79" fmla="*/ 1 h 327"/>
                <a:gd name="T80" fmla="*/ 1 w 541"/>
                <a:gd name="T81" fmla="*/ 1 h 327"/>
                <a:gd name="T82" fmla="*/ 1 w 541"/>
                <a:gd name="T83" fmla="*/ 1 h 327"/>
                <a:gd name="T84" fmla="*/ 1 w 541"/>
                <a:gd name="T85" fmla="*/ 1 h 327"/>
                <a:gd name="T86" fmla="*/ 1 w 541"/>
                <a:gd name="T87" fmla="*/ 1 h 327"/>
                <a:gd name="T88" fmla="*/ 1 w 541"/>
                <a:gd name="T89" fmla="*/ 0 h 327"/>
                <a:gd name="T90" fmla="*/ 1 w 541"/>
                <a:gd name="T91" fmla="*/ 1 h 327"/>
                <a:gd name="T92" fmla="*/ 1 w 541"/>
                <a:gd name="T93" fmla="*/ 1 h 327"/>
                <a:gd name="T94" fmla="*/ 1 w 541"/>
                <a:gd name="T95" fmla="*/ 1 h 327"/>
                <a:gd name="T96" fmla="*/ 1 w 541"/>
                <a:gd name="T97" fmla="*/ 1 h 327"/>
                <a:gd name="T98" fmla="*/ 1 w 541"/>
                <a:gd name="T99" fmla="*/ 1 h 327"/>
                <a:gd name="T100" fmla="*/ 1 w 541"/>
                <a:gd name="T101" fmla="*/ 1 h 327"/>
                <a:gd name="T102" fmla="*/ 1 w 541"/>
                <a:gd name="T103" fmla="*/ 1 h 327"/>
                <a:gd name="T104" fmla="*/ 1 w 541"/>
                <a:gd name="T105" fmla="*/ 1 h 327"/>
                <a:gd name="T106" fmla="*/ 1 w 541"/>
                <a:gd name="T107" fmla="*/ 1 h 327"/>
                <a:gd name="T108" fmla="*/ 1 w 541"/>
                <a:gd name="T109" fmla="*/ 1 h 327"/>
                <a:gd name="T110" fmla="*/ 1 w 541"/>
                <a:gd name="T111" fmla="*/ 1 h 327"/>
                <a:gd name="T112" fmla="*/ 1 w 541"/>
                <a:gd name="T113" fmla="*/ 1 h 327"/>
                <a:gd name="T114" fmla="*/ 1 w 541"/>
                <a:gd name="T115" fmla="*/ 1 h 327"/>
                <a:gd name="T116" fmla="*/ 1 w 541"/>
                <a:gd name="T117" fmla="*/ 1 h 327"/>
                <a:gd name="T118" fmla="*/ 1 w 541"/>
                <a:gd name="T119" fmla="*/ 1 h 32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41"/>
                <a:gd name="T181" fmla="*/ 0 h 327"/>
                <a:gd name="T182" fmla="*/ 541 w 541"/>
                <a:gd name="T183" fmla="*/ 327 h 32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41" h="327">
                  <a:moveTo>
                    <a:pt x="98" y="34"/>
                  </a:moveTo>
                  <a:lnTo>
                    <a:pt x="98" y="91"/>
                  </a:lnTo>
                  <a:lnTo>
                    <a:pt x="14" y="117"/>
                  </a:lnTo>
                  <a:lnTo>
                    <a:pt x="0" y="169"/>
                  </a:lnTo>
                  <a:lnTo>
                    <a:pt x="14" y="219"/>
                  </a:lnTo>
                  <a:lnTo>
                    <a:pt x="34" y="235"/>
                  </a:lnTo>
                  <a:lnTo>
                    <a:pt x="64" y="227"/>
                  </a:lnTo>
                  <a:lnTo>
                    <a:pt x="108" y="219"/>
                  </a:lnTo>
                  <a:lnTo>
                    <a:pt x="138" y="277"/>
                  </a:lnTo>
                  <a:lnTo>
                    <a:pt x="160" y="269"/>
                  </a:lnTo>
                  <a:lnTo>
                    <a:pt x="214" y="311"/>
                  </a:lnTo>
                  <a:lnTo>
                    <a:pt x="234" y="327"/>
                  </a:lnTo>
                  <a:lnTo>
                    <a:pt x="260" y="319"/>
                  </a:lnTo>
                  <a:lnTo>
                    <a:pt x="284" y="311"/>
                  </a:lnTo>
                  <a:lnTo>
                    <a:pt x="304" y="309"/>
                  </a:lnTo>
                  <a:lnTo>
                    <a:pt x="314" y="301"/>
                  </a:lnTo>
                  <a:lnTo>
                    <a:pt x="318" y="257"/>
                  </a:lnTo>
                  <a:lnTo>
                    <a:pt x="306" y="235"/>
                  </a:lnTo>
                  <a:lnTo>
                    <a:pt x="306" y="219"/>
                  </a:lnTo>
                  <a:lnTo>
                    <a:pt x="322" y="205"/>
                  </a:lnTo>
                  <a:lnTo>
                    <a:pt x="354" y="189"/>
                  </a:lnTo>
                  <a:lnTo>
                    <a:pt x="377" y="185"/>
                  </a:lnTo>
                  <a:lnTo>
                    <a:pt x="395" y="203"/>
                  </a:lnTo>
                  <a:lnTo>
                    <a:pt x="417" y="185"/>
                  </a:lnTo>
                  <a:lnTo>
                    <a:pt x="437" y="169"/>
                  </a:lnTo>
                  <a:lnTo>
                    <a:pt x="473" y="159"/>
                  </a:lnTo>
                  <a:lnTo>
                    <a:pt x="493" y="153"/>
                  </a:lnTo>
                  <a:lnTo>
                    <a:pt x="511" y="155"/>
                  </a:lnTo>
                  <a:lnTo>
                    <a:pt x="503" y="151"/>
                  </a:lnTo>
                  <a:lnTo>
                    <a:pt x="503" y="121"/>
                  </a:lnTo>
                  <a:lnTo>
                    <a:pt x="515" y="101"/>
                  </a:lnTo>
                  <a:lnTo>
                    <a:pt x="533" y="87"/>
                  </a:lnTo>
                  <a:lnTo>
                    <a:pt x="541" y="83"/>
                  </a:lnTo>
                  <a:lnTo>
                    <a:pt x="537" y="69"/>
                  </a:lnTo>
                  <a:lnTo>
                    <a:pt x="521" y="61"/>
                  </a:lnTo>
                  <a:lnTo>
                    <a:pt x="499" y="51"/>
                  </a:lnTo>
                  <a:lnTo>
                    <a:pt x="477" y="47"/>
                  </a:lnTo>
                  <a:lnTo>
                    <a:pt x="451" y="47"/>
                  </a:lnTo>
                  <a:lnTo>
                    <a:pt x="437" y="47"/>
                  </a:lnTo>
                  <a:lnTo>
                    <a:pt x="433" y="39"/>
                  </a:lnTo>
                  <a:lnTo>
                    <a:pt x="433" y="26"/>
                  </a:lnTo>
                  <a:lnTo>
                    <a:pt x="447" y="20"/>
                  </a:lnTo>
                  <a:lnTo>
                    <a:pt x="459" y="20"/>
                  </a:lnTo>
                  <a:lnTo>
                    <a:pt x="459" y="8"/>
                  </a:lnTo>
                  <a:lnTo>
                    <a:pt x="443" y="0"/>
                  </a:lnTo>
                  <a:lnTo>
                    <a:pt x="407" y="4"/>
                  </a:lnTo>
                  <a:lnTo>
                    <a:pt x="371" y="12"/>
                  </a:lnTo>
                  <a:lnTo>
                    <a:pt x="348" y="12"/>
                  </a:lnTo>
                  <a:lnTo>
                    <a:pt x="318" y="12"/>
                  </a:lnTo>
                  <a:lnTo>
                    <a:pt x="306" y="4"/>
                  </a:lnTo>
                  <a:lnTo>
                    <a:pt x="292" y="8"/>
                  </a:lnTo>
                  <a:lnTo>
                    <a:pt x="276" y="20"/>
                  </a:lnTo>
                  <a:lnTo>
                    <a:pt x="254" y="26"/>
                  </a:lnTo>
                  <a:lnTo>
                    <a:pt x="224" y="20"/>
                  </a:lnTo>
                  <a:lnTo>
                    <a:pt x="210" y="30"/>
                  </a:lnTo>
                  <a:lnTo>
                    <a:pt x="188" y="47"/>
                  </a:lnTo>
                  <a:lnTo>
                    <a:pt x="180" y="47"/>
                  </a:lnTo>
                  <a:lnTo>
                    <a:pt x="152" y="39"/>
                  </a:lnTo>
                  <a:lnTo>
                    <a:pt x="126" y="39"/>
                  </a:lnTo>
                  <a:lnTo>
                    <a:pt x="98" y="34"/>
                  </a:lnTo>
                  <a:close/>
                </a:path>
              </a:pathLst>
            </a:custGeom>
            <a:gradFill rotWithShape="0">
              <a:gsLst>
                <a:gs pos="0">
                  <a:srgbClr val="FF9999"/>
                </a:gs>
                <a:gs pos="100000">
                  <a:srgbClr val="FFFFFF"/>
                </a:gs>
              </a:gsLst>
              <a:lin ang="5400000" scaled="1"/>
            </a:gradFill>
            <a:ln w="9525">
              <a:solidFill>
                <a:srgbClr val="FF0000"/>
              </a:solidFill>
              <a:prstDash val="lgDashDotDot"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ca-ES" sz="9675"/>
            </a:p>
          </p:txBody>
        </p:sp>
        <p:sp>
          <p:nvSpPr>
            <p:cNvPr id="1469474" name="Freeform 73">
              <a:extLst>
                <a:ext uri="{FF2B5EF4-FFF2-40B4-BE49-F238E27FC236}">
                  <a16:creationId xmlns:a16="http://schemas.microsoft.com/office/drawing/2014/main" id="{8E973E28-C0EB-4042-B15A-7B1B3BF8C4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2" y="1063"/>
              <a:ext cx="604" cy="612"/>
            </a:xfrm>
            <a:custGeom>
              <a:avLst/>
              <a:gdLst>
                <a:gd name="T0" fmla="*/ 1 w 824"/>
                <a:gd name="T1" fmla="*/ 1 h 874"/>
                <a:gd name="T2" fmla="*/ 1 w 824"/>
                <a:gd name="T3" fmla="*/ 1 h 874"/>
                <a:gd name="T4" fmla="*/ 1 w 824"/>
                <a:gd name="T5" fmla="*/ 1 h 874"/>
                <a:gd name="T6" fmla="*/ 1 w 824"/>
                <a:gd name="T7" fmla="*/ 1 h 874"/>
                <a:gd name="T8" fmla="*/ 1 w 824"/>
                <a:gd name="T9" fmla="*/ 1 h 874"/>
                <a:gd name="T10" fmla="*/ 1 w 824"/>
                <a:gd name="T11" fmla="*/ 1 h 874"/>
                <a:gd name="T12" fmla="*/ 1 w 824"/>
                <a:gd name="T13" fmla="*/ 1 h 874"/>
                <a:gd name="T14" fmla="*/ 1 w 824"/>
                <a:gd name="T15" fmla="*/ 1 h 874"/>
                <a:gd name="T16" fmla="*/ 1 w 824"/>
                <a:gd name="T17" fmla="*/ 1 h 874"/>
                <a:gd name="T18" fmla="*/ 1 w 824"/>
                <a:gd name="T19" fmla="*/ 1 h 874"/>
                <a:gd name="T20" fmla="*/ 1 w 824"/>
                <a:gd name="T21" fmla="*/ 1 h 874"/>
                <a:gd name="T22" fmla="*/ 1 w 824"/>
                <a:gd name="T23" fmla="*/ 1 h 874"/>
                <a:gd name="T24" fmla="*/ 1 w 824"/>
                <a:gd name="T25" fmla="*/ 1 h 874"/>
                <a:gd name="T26" fmla="*/ 1 w 824"/>
                <a:gd name="T27" fmla="*/ 1 h 874"/>
                <a:gd name="T28" fmla="*/ 1 w 824"/>
                <a:gd name="T29" fmla="*/ 1 h 874"/>
                <a:gd name="T30" fmla="*/ 1 w 824"/>
                <a:gd name="T31" fmla="*/ 1 h 874"/>
                <a:gd name="T32" fmla="*/ 1 w 824"/>
                <a:gd name="T33" fmla="*/ 1 h 874"/>
                <a:gd name="T34" fmla="*/ 1 w 824"/>
                <a:gd name="T35" fmla="*/ 1 h 874"/>
                <a:gd name="T36" fmla="*/ 1 w 824"/>
                <a:gd name="T37" fmla="*/ 1 h 874"/>
                <a:gd name="T38" fmla="*/ 1 w 824"/>
                <a:gd name="T39" fmla="*/ 1 h 874"/>
                <a:gd name="T40" fmla="*/ 1 w 824"/>
                <a:gd name="T41" fmla="*/ 1 h 874"/>
                <a:gd name="T42" fmla="*/ 1 w 824"/>
                <a:gd name="T43" fmla="*/ 1 h 874"/>
                <a:gd name="T44" fmla="*/ 1 w 824"/>
                <a:gd name="T45" fmla="*/ 1 h 874"/>
                <a:gd name="T46" fmla="*/ 1 w 824"/>
                <a:gd name="T47" fmla="*/ 1 h 874"/>
                <a:gd name="T48" fmla="*/ 1 w 824"/>
                <a:gd name="T49" fmla="*/ 1 h 874"/>
                <a:gd name="T50" fmla="*/ 1 w 824"/>
                <a:gd name="T51" fmla="*/ 1 h 874"/>
                <a:gd name="T52" fmla="*/ 1 w 824"/>
                <a:gd name="T53" fmla="*/ 1 h 874"/>
                <a:gd name="T54" fmla="*/ 1 w 824"/>
                <a:gd name="T55" fmla="*/ 1 h 874"/>
                <a:gd name="T56" fmla="*/ 1 w 824"/>
                <a:gd name="T57" fmla="*/ 1 h 874"/>
                <a:gd name="T58" fmla="*/ 1 w 824"/>
                <a:gd name="T59" fmla="*/ 1 h 874"/>
                <a:gd name="T60" fmla="*/ 1 w 824"/>
                <a:gd name="T61" fmla="*/ 1 h 874"/>
                <a:gd name="T62" fmla="*/ 1 w 824"/>
                <a:gd name="T63" fmla="*/ 1 h 874"/>
                <a:gd name="T64" fmla="*/ 1 w 824"/>
                <a:gd name="T65" fmla="*/ 1 h 874"/>
                <a:gd name="T66" fmla="*/ 1 w 824"/>
                <a:gd name="T67" fmla="*/ 1 h 874"/>
                <a:gd name="T68" fmla="*/ 1 w 824"/>
                <a:gd name="T69" fmla="*/ 1 h 874"/>
                <a:gd name="T70" fmla="*/ 1 w 824"/>
                <a:gd name="T71" fmla="*/ 1 h 874"/>
                <a:gd name="T72" fmla="*/ 1 w 824"/>
                <a:gd name="T73" fmla="*/ 1 h 874"/>
                <a:gd name="T74" fmla="*/ 1 w 824"/>
                <a:gd name="T75" fmla="*/ 1 h 874"/>
                <a:gd name="T76" fmla="*/ 1 w 824"/>
                <a:gd name="T77" fmla="*/ 1 h 874"/>
                <a:gd name="T78" fmla="*/ 1 w 824"/>
                <a:gd name="T79" fmla="*/ 1 h 874"/>
                <a:gd name="T80" fmla="*/ 1 w 824"/>
                <a:gd name="T81" fmla="*/ 1 h 874"/>
                <a:gd name="T82" fmla="*/ 1 w 824"/>
                <a:gd name="T83" fmla="*/ 1 h 874"/>
                <a:gd name="T84" fmla="*/ 1 w 824"/>
                <a:gd name="T85" fmla="*/ 1 h 874"/>
                <a:gd name="T86" fmla="*/ 1 w 824"/>
                <a:gd name="T87" fmla="*/ 1 h 874"/>
                <a:gd name="T88" fmla="*/ 1 w 824"/>
                <a:gd name="T89" fmla="*/ 1 h 874"/>
                <a:gd name="T90" fmla="*/ 1 w 824"/>
                <a:gd name="T91" fmla="*/ 1 h 874"/>
                <a:gd name="T92" fmla="*/ 1 w 824"/>
                <a:gd name="T93" fmla="*/ 1 h 874"/>
                <a:gd name="T94" fmla="*/ 1 w 824"/>
                <a:gd name="T95" fmla="*/ 1 h 87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24"/>
                <a:gd name="T145" fmla="*/ 0 h 874"/>
                <a:gd name="T146" fmla="*/ 824 w 824"/>
                <a:gd name="T147" fmla="*/ 874 h 87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24" h="874">
                  <a:moveTo>
                    <a:pt x="788" y="98"/>
                  </a:moveTo>
                  <a:lnTo>
                    <a:pt x="794" y="120"/>
                  </a:lnTo>
                  <a:lnTo>
                    <a:pt x="780" y="134"/>
                  </a:lnTo>
                  <a:lnTo>
                    <a:pt x="766" y="148"/>
                  </a:lnTo>
                  <a:lnTo>
                    <a:pt x="746" y="176"/>
                  </a:lnTo>
                  <a:lnTo>
                    <a:pt x="732" y="221"/>
                  </a:lnTo>
                  <a:lnTo>
                    <a:pt x="728" y="229"/>
                  </a:lnTo>
                  <a:lnTo>
                    <a:pt x="762" y="273"/>
                  </a:lnTo>
                  <a:lnTo>
                    <a:pt x="762" y="289"/>
                  </a:lnTo>
                  <a:lnTo>
                    <a:pt x="766" y="311"/>
                  </a:lnTo>
                  <a:lnTo>
                    <a:pt x="758" y="337"/>
                  </a:lnTo>
                  <a:lnTo>
                    <a:pt x="754" y="353"/>
                  </a:lnTo>
                  <a:lnTo>
                    <a:pt x="758" y="383"/>
                  </a:lnTo>
                  <a:lnTo>
                    <a:pt x="776" y="417"/>
                  </a:lnTo>
                  <a:lnTo>
                    <a:pt x="788" y="433"/>
                  </a:lnTo>
                  <a:lnTo>
                    <a:pt x="780" y="455"/>
                  </a:lnTo>
                  <a:lnTo>
                    <a:pt x="736" y="507"/>
                  </a:lnTo>
                  <a:lnTo>
                    <a:pt x="724" y="555"/>
                  </a:lnTo>
                  <a:lnTo>
                    <a:pt x="732" y="585"/>
                  </a:lnTo>
                  <a:lnTo>
                    <a:pt x="746" y="600"/>
                  </a:lnTo>
                  <a:lnTo>
                    <a:pt x="766" y="595"/>
                  </a:lnTo>
                  <a:lnTo>
                    <a:pt x="780" y="595"/>
                  </a:lnTo>
                  <a:lnTo>
                    <a:pt x="802" y="628"/>
                  </a:lnTo>
                  <a:lnTo>
                    <a:pt x="816" y="664"/>
                  </a:lnTo>
                  <a:lnTo>
                    <a:pt x="824" y="686"/>
                  </a:lnTo>
                  <a:lnTo>
                    <a:pt x="820" y="698"/>
                  </a:lnTo>
                  <a:lnTo>
                    <a:pt x="802" y="698"/>
                  </a:lnTo>
                  <a:lnTo>
                    <a:pt x="788" y="720"/>
                  </a:lnTo>
                  <a:lnTo>
                    <a:pt x="762" y="762"/>
                  </a:lnTo>
                  <a:lnTo>
                    <a:pt x="740" y="798"/>
                  </a:lnTo>
                  <a:lnTo>
                    <a:pt x="716" y="784"/>
                  </a:lnTo>
                  <a:lnTo>
                    <a:pt x="694" y="784"/>
                  </a:lnTo>
                  <a:lnTo>
                    <a:pt x="676" y="802"/>
                  </a:lnTo>
                  <a:lnTo>
                    <a:pt x="660" y="824"/>
                  </a:lnTo>
                  <a:lnTo>
                    <a:pt x="668" y="840"/>
                  </a:lnTo>
                  <a:lnTo>
                    <a:pt x="672" y="874"/>
                  </a:lnTo>
                  <a:lnTo>
                    <a:pt x="632" y="832"/>
                  </a:lnTo>
                  <a:lnTo>
                    <a:pt x="616" y="840"/>
                  </a:lnTo>
                  <a:lnTo>
                    <a:pt x="593" y="840"/>
                  </a:lnTo>
                  <a:lnTo>
                    <a:pt x="573" y="844"/>
                  </a:lnTo>
                  <a:lnTo>
                    <a:pt x="525" y="832"/>
                  </a:lnTo>
                  <a:lnTo>
                    <a:pt x="499" y="828"/>
                  </a:lnTo>
                  <a:lnTo>
                    <a:pt x="461" y="836"/>
                  </a:lnTo>
                  <a:lnTo>
                    <a:pt x="429" y="820"/>
                  </a:lnTo>
                  <a:lnTo>
                    <a:pt x="413" y="802"/>
                  </a:lnTo>
                  <a:lnTo>
                    <a:pt x="403" y="806"/>
                  </a:lnTo>
                  <a:lnTo>
                    <a:pt x="391" y="820"/>
                  </a:lnTo>
                  <a:lnTo>
                    <a:pt x="349" y="832"/>
                  </a:lnTo>
                  <a:lnTo>
                    <a:pt x="323" y="784"/>
                  </a:lnTo>
                  <a:lnTo>
                    <a:pt x="349" y="724"/>
                  </a:lnTo>
                  <a:lnTo>
                    <a:pt x="349" y="702"/>
                  </a:lnTo>
                  <a:lnTo>
                    <a:pt x="343" y="680"/>
                  </a:lnTo>
                  <a:lnTo>
                    <a:pt x="331" y="658"/>
                  </a:lnTo>
                  <a:lnTo>
                    <a:pt x="323" y="680"/>
                  </a:lnTo>
                  <a:lnTo>
                    <a:pt x="303" y="690"/>
                  </a:lnTo>
                  <a:lnTo>
                    <a:pt x="275" y="708"/>
                  </a:lnTo>
                  <a:lnTo>
                    <a:pt x="225" y="728"/>
                  </a:lnTo>
                  <a:lnTo>
                    <a:pt x="194" y="732"/>
                  </a:lnTo>
                  <a:lnTo>
                    <a:pt x="168" y="736"/>
                  </a:lnTo>
                  <a:lnTo>
                    <a:pt x="154" y="754"/>
                  </a:lnTo>
                  <a:lnTo>
                    <a:pt x="138" y="770"/>
                  </a:lnTo>
                  <a:lnTo>
                    <a:pt x="104" y="788"/>
                  </a:lnTo>
                  <a:lnTo>
                    <a:pt x="108" y="770"/>
                  </a:lnTo>
                  <a:lnTo>
                    <a:pt x="94" y="762"/>
                  </a:lnTo>
                  <a:lnTo>
                    <a:pt x="98" y="736"/>
                  </a:lnTo>
                  <a:lnTo>
                    <a:pt x="94" y="712"/>
                  </a:lnTo>
                  <a:lnTo>
                    <a:pt x="86" y="694"/>
                  </a:lnTo>
                  <a:lnTo>
                    <a:pt x="116" y="672"/>
                  </a:lnTo>
                  <a:lnTo>
                    <a:pt x="154" y="636"/>
                  </a:lnTo>
                  <a:lnTo>
                    <a:pt x="138" y="628"/>
                  </a:lnTo>
                  <a:lnTo>
                    <a:pt x="126" y="608"/>
                  </a:lnTo>
                  <a:lnTo>
                    <a:pt x="142" y="604"/>
                  </a:lnTo>
                  <a:lnTo>
                    <a:pt x="154" y="589"/>
                  </a:lnTo>
                  <a:lnTo>
                    <a:pt x="184" y="581"/>
                  </a:lnTo>
                  <a:lnTo>
                    <a:pt x="198" y="573"/>
                  </a:lnTo>
                  <a:lnTo>
                    <a:pt x="194" y="555"/>
                  </a:lnTo>
                  <a:lnTo>
                    <a:pt x="168" y="555"/>
                  </a:lnTo>
                  <a:lnTo>
                    <a:pt x="154" y="555"/>
                  </a:lnTo>
                  <a:lnTo>
                    <a:pt x="138" y="545"/>
                  </a:lnTo>
                  <a:lnTo>
                    <a:pt x="134" y="529"/>
                  </a:lnTo>
                  <a:lnTo>
                    <a:pt x="134" y="503"/>
                  </a:lnTo>
                  <a:lnTo>
                    <a:pt x="142" y="487"/>
                  </a:lnTo>
                  <a:lnTo>
                    <a:pt x="154" y="469"/>
                  </a:lnTo>
                  <a:lnTo>
                    <a:pt x="176" y="469"/>
                  </a:lnTo>
                  <a:lnTo>
                    <a:pt x="158" y="451"/>
                  </a:lnTo>
                  <a:lnTo>
                    <a:pt x="130" y="461"/>
                  </a:lnTo>
                  <a:lnTo>
                    <a:pt x="120" y="473"/>
                  </a:lnTo>
                  <a:lnTo>
                    <a:pt x="86" y="495"/>
                  </a:lnTo>
                  <a:lnTo>
                    <a:pt x="72" y="473"/>
                  </a:lnTo>
                  <a:lnTo>
                    <a:pt x="76" y="447"/>
                  </a:lnTo>
                  <a:lnTo>
                    <a:pt x="82" y="425"/>
                  </a:lnTo>
                  <a:lnTo>
                    <a:pt x="98" y="407"/>
                  </a:lnTo>
                  <a:lnTo>
                    <a:pt x="104" y="395"/>
                  </a:lnTo>
                  <a:lnTo>
                    <a:pt x="94" y="383"/>
                  </a:lnTo>
                  <a:lnTo>
                    <a:pt x="76" y="391"/>
                  </a:lnTo>
                  <a:lnTo>
                    <a:pt x="64" y="395"/>
                  </a:lnTo>
                  <a:lnTo>
                    <a:pt x="46" y="365"/>
                  </a:lnTo>
                  <a:lnTo>
                    <a:pt x="34" y="345"/>
                  </a:lnTo>
                  <a:lnTo>
                    <a:pt x="22" y="337"/>
                  </a:lnTo>
                  <a:lnTo>
                    <a:pt x="0" y="329"/>
                  </a:lnTo>
                  <a:lnTo>
                    <a:pt x="14" y="315"/>
                  </a:lnTo>
                  <a:lnTo>
                    <a:pt x="14" y="255"/>
                  </a:lnTo>
                  <a:lnTo>
                    <a:pt x="26" y="243"/>
                  </a:lnTo>
                  <a:lnTo>
                    <a:pt x="56" y="221"/>
                  </a:lnTo>
                  <a:lnTo>
                    <a:pt x="76" y="207"/>
                  </a:lnTo>
                  <a:lnTo>
                    <a:pt x="94" y="198"/>
                  </a:lnTo>
                  <a:lnTo>
                    <a:pt x="116" y="207"/>
                  </a:lnTo>
                  <a:lnTo>
                    <a:pt x="116" y="190"/>
                  </a:lnTo>
                  <a:lnTo>
                    <a:pt x="142" y="160"/>
                  </a:lnTo>
                  <a:lnTo>
                    <a:pt x="158" y="164"/>
                  </a:lnTo>
                  <a:lnTo>
                    <a:pt x="211" y="176"/>
                  </a:lnTo>
                  <a:lnTo>
                    <a:pt x="229" y="184"/>
                  </a:lnTo>
                  <a:lnTo>
                    <a:pt x="247" y="176"/>
                  </a:lnTo>
                  <a:lnTo>
                    <a:pt x="281" y="160"/>
                  </a:lnTo>
                  <a:lnTo>
                    <a:pt x="289" y="152"/>
                  </a:lnTo>
                  <a:lnTo>
                    <a:pt x="303" y="160"/>
                  </a:lnTo>
                  <a:lnTo>
                    <a:pt x="313" y="148"/>
                  </a:lnTo>
                  <a:lnTo>
                    <a:pt x="327" y="156"/>
                  </a:lnTo>
                  <a:lnTo>
                    <a:pt x="353" y="164"/>
                  </a:lnTo>
                  <a:lnTo>
                    <a:pt x="361" y="152"/>
                  </a:lnTo>
                  <a:lnTo>
                    <a:pt x="361" y="130"/>
                  </a:lnTo>
                  <a:lnTo>
                    <a:pt x="353" y="108"/>
                  </a:lnTo>
                  <a:lnTo>
                    <a:pt x="349" y="90"/>
                  </a:lnTo>
                  <a:lnTo>
                    <a:pt x="377" y="78"/>
                  </a:lnTo>
                  <a:lnTo>
                    <a:pt x="413" y="56"/>
                  </a:lnTo>
                  <a:lnTo>
                    <a:pt x="435" y="64"/>
                  </a:lnTo>
                  <a:lnTo>
                    <a:pt x="421" y="40"/>
                  </a:lnTo>
                  <a:lnTo>
                    <a:pt x="439" y="30"/>
                  </a:lnTo>
                  <a:lnTo>
                    <a:pt x="461" y="14"/>
                  </a:lnTo>
                  <a:lnTo>
                    <a:pt x="477" y="0"/>
                  </a:lnTo>
                  <a:lnTo>
                    <a:pt x="495" y="0"/>
                  </a:lnTo>
                  <a:lnTo>
                    <a:pt x="511" y="22"/>
                  </a:lnTo>
                  <a:lnTo>
                    <a:pt x="525" y="4"/>
                  </a:lnTo>
                  <a:lnTo>
                    <a:pt x="547" y="4"/>
                  </a:lnTo>
                  <a:lnTo>
                    <a:pt x="555" y="18"/>
                  </a:lnTo>
                  <a:lnTo>
                    <a:pt x="589" y="18"/>
                  </a:lnTo>
                  <a:lnTo>
                    <a:pt x="628" y="30"/>
                  </a:lnTo>
                  <a:lnTo>
                    <a:pt x="650" y="52"/>
                  </a:lnTo>
                  <a:lnTo>
                    <a:pt x="660" y="82"/>
                  </a:lnTo>
                  <a:lnTo>
                    <a:pt x="672" y="90"/>
                  </a:lnTo>
                  <a:lnTo>
                    <a:pt x="698" y="82"/>
                  </a:lnTo>
                  <a:lnTo>
                    <a:pt x="720" y="94"/>
                  </a:lnTo>
                  <a:lnTo>
                    <a:pt x="750" y="104"/>
                  </a:lnTo>
                  <a:lnTo>
                    <a:pt x="788" y="98"/>
                  </a:lnTo>
                  <a:close/>
                </a:path>
              </a:pathLst>
            </a:custGeom>
            <a:gradFill rotWithShape="0">
              <a:gsLst>
                <a:gs pos="0">
                  <a:srgbClr val="FF9999"/>
                </a:gs>
                <a:gs pos="100000">
                  <a:srgbClr val="FFFFFF"/>
                </a:gs>
              </a:gsLst>
              <a:lin ang="5400000" scaled="1"/>
            </a:gradFill>
            <a:ln w="9525">
              <a:solidFill>
                <a:srgbClr val="FF0000"/>
              </a:solidFill>
              <a:prstDash val="lgDashDotDot"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ca-ES" sz="9675"/>
            </a:p>
          </p:txBody>
        </p:sp>
        <p:sp>
          <p:nvSpPr>
            <p:cNvPr id="1469475" name="Freeform 74">
              <a:extLst>
                <a:ext uri="{FF2B5EF4-FFF2-40B4-BE49-F238E27FC236}">
                  <a16:creationId xmlns:a16="http://schemas.microsoft.com/office/drawing/2014/main" id="{BE5516F8-BEB1-4645-ACEF-393FC37463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2" y="1278"/>
              <a:ext cx="1268" cy="960"/>
            </a:xfrm>
            <a:custGeom>
              <a:avLst/>
              <a:gdLst>
                <a:gd name="T0" fmla="*/ 1 w 1720"/>
                <a:gd name="T1" fmla="*/ 1 h 1375"/>
                <a:gd name="T2" fmla="*/ 1 w 1720"/>
                <a:gd name="T3" fmla="*/ 1 h 1375"/>
                <a:gd name="T4" fmla="*/ 1 w 1720"/>
                <a:gd name="T5" fmla="*/ 1 h 1375"/>
                <a:gd name="T6" fmla="*/ 1 w 1720"/>
                <a:gd name="T7" fmla="*/ 1 h 1375"/>
                <a:gd name="T8" fmla="*/ 1 w 1720"/>
                <a:gd name="T9" fmla="*/ 1 h 1375"/>
                <a:gd name="T10" fmla="*/ 1 w 1720"/>
                <a:gd name="T11" fmla="*/ 1 h 1375"/>
                <a:gd name="T12" fmla="*/ 1 w 1720"/>
                <a:gd name="T13" fmla="*/ 1 h 1375"/>
                <a:gd name="T14" fmla="*/ 1 w 1720"/>
                <a:gd name="T15" fmla="*/ 1 h 1375"/>
                <a:gd name="T16" fmla="*/ 1 w 1720"/>
                <a:gd name="T17" fmla="*/ 0 h 1375"/>
                <a:gd name="T18" fmla="*/ 1 w 1720"/>
                <a:gd name="T19" fmla="*/ 1 h 1375"/>
                <a:gd name="T20" fmla="*/ 1 w 1720"/>
                <a:gd name="T21" fmla="*/ 1 h 1375"/>
                <a:gd name="T22" fmla="*/ 1 w 1720"/>
                <a:gd name="T23" fmla="*/ 1 h 1375"/>
                <a:gd name="T24" fmla="*/ 1 w 1720"/>
                <a:gd name="T25" fmla="*/ 1 h 1375"/>
                <a:gd name="T26" fmla="*/ 1 w 1720"/>
                <a:gd name="T27" fmla="*/ 1 h 1375"/>
                <a:gd name="T28" fmla="*/ 1 w 1720"/>
                <a:gd name="T29" fmla="*/ 1 h 1375"/>
                <a:gd name="T30" fmla="*/ 1 w 1720"/>
                <a:gd name="T31" fmla="*/ 1 h 1375"/>
                <a:gd name="T32" fmla="*/ 1 w 1720"/>
                <a:gd name="T33" fmla="*/ 1 h 1375"/>
                <a:gd name="T34" fmla="*/ 1 w 1720"/>
                <a:gd name="T35" fmla="*/ 1 h 1375"/>
                <a:gd name="T36" fmla="*/ 1 w 1720"/>
                <a:gd name="T37" fmla="*/ 1 h 1375"/>
                <a:gd name="T38" fmla="*/ 1 w 1720"/>
                <a:gd name="T39" fmla="*/ 1 h 1375"/>
                <a:gd name="T40" fmla="*/ 1 w 1720"/>
                <a:gd name="T41" fmla="*/ 1 h 1375"/>
                <a:gd name="T42" fmla="*/ 1 w 1720"/>
                <a:gd name="T43" fmla="*/ 1 h 1375"/>
                <a:gd name="T44" fmla="*/ 1 w 1720"/>
                <a:gd name="T45" fmla="*/ 1 h 1375"/>
                <a:gd name="T46" fmla="*/ 1 w 1720"/>
                <a:gd name="T47" fmla="*/ 1 h 1375"/>
                <a:gd name="T48" fmla="*/ 1 w 1720"/>
                <a:gd name="T49" fmla="*/ 1 h 1375"/>
                <a:gd name="T50" fmla="*/ 1 w 1720"/>
                <a:gd name="T51" fmla="*/ 1 h 1375"/>
                <a:gd name="T52" fmla="*/ 1 w 1720"/>
                <a:gd name="T53" fmla="*/ 1 h 1375"/>
                <a:gd name="T54" fmla="*/ 1 w 1720"/>
                <a:gd name="T55" fmla="*/ 1 h 1375"/>
                <a:gd name="T56" fmla="*/ 1 w 1720"/>
                <a:gd name="T57" fmla="*/ 1 h 1375"/>
                <a:gd name="T58" fmla="*/ 1 w 1720"/>
                <a:gd name="T59" fmla="*/ 1 h 1375"/>
                <a:gd name="T60" fmla="*/ 1 w 1720"/>
                <a:gd name="T61" fmla="*/ 1 h 1375"/>
                <a:gd name="T62" fmla="*/ 1 w 1720"/>
                <a:gd name="T63" fmla="*/ 1 h 1375"/>
                <a:gd name="T64" fmla="*/ 1 w 1720"/>
                <a:gd name="T65" fmla="*/ 1 h 1375"/>
                <a:gd name="T66" fmla="*/ 1 w 1720"/>
                <a:gd name="T67" fmla="*/ 1 h 1375"/>
                <a:gd name="T68" fmla="*/ 1 w 1720"/>
                <a:gd name="T69" fmla="*/ 1 h 1375"/>
                <a:gd name="T70" fmla="*/ 1 w 1720"/>
                <a:gd name="T71" fmla="*/ 1 h 1375"/>
                <a:gd name="T72" fmla="*/ 1 w 1720"/>
                <a:gd name="T73" fmla="*/ 1 h 1375"/>
                <a:gd name="T74" fmla="*/ 1 w 1720"/>
                <a:gd name="T75" fmla="*/ 1 h 1375"/>
                <a:gd name="T76" fmla="*/ 1 w 1720"/>
                <a:gd name="T77" fmla="*/ 1 h 1375"/>
                <a:gd name="T78" fmla="*/ 1 w 1720"/>
                <a:gd name="T79" fmla="*/ 1 h 1375"/>
                <a:gd name="T80" fmla="*/ 1 w 1720"/>
                <a:gd name="T81" fmla="*/ 1 h 1375"/>
                <a:gd name="T82" fmla="*/ 1 w 1720"/>
                <a:gd name="T83" fmla="*/ 1 h 1375"/>
                <a:gd name="T84" fmla="*/ 1 w 1720"/>
                <a:gd name="T85" fmla="*/ 1 h 1375"/>
                <a:gd name="T86" fmla="*/ 1 w 1720"/>
                <a:gd name="T87" fmla="*/ 1 h 1375"/>
                <a:gd name="T88" fmla="*/ 1 w 1720"/>
                <a:gd name="T89" fmla="*/ 1 h 1375"/>
                <a:gd name="T90" fmla="*/ 1 w 1720"/>
                <a:gd name="T91" fmla="*/ 1 h 1375"/>
                <a:gd name="T92" fmla="*/ 1 w 1720"/>
                <a:gd name="T93" fmla="*/ 1 h 1375"/>
                <a:gd name="T94" fmla="*/ 1 w 1720"/>
                <a:gd name="T95" fmla="*/ 1 h 1375"/>
                <a:gd name="T96" fmla="*/ 1 w 1720"/>
                <a:gd name="T97" fmla="*/ 1 h 137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720"/>
                <a:gd name="T148" fmla="*/ 0 h 1375"/>
                <a:gd name="T149" fmla="*/ 1720 w 1720"/>
                <a:gd name="T150" fmla="*/ 1375 h 137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720" h="1375">
                  <a:moveTo>
                    <a:pt x="16" y="491"/>
                  </a:moveTo>
                  <a:lnTo>
                    <a:pt x="42" y="443"/>
                  </a:lnTo>
                  <a:lnTo>
                    <a:pt x="76" y="383"/>
                  </a:lnTo>
                  <a:lnTo>
                    <a:pt x="94" y="387"/>
                  </a:lnTo>
                  <a:lnTo>
                    <a:pt x="98" y="371"/>
                  </a:lnTo>
                  <a:lnTo>
                    <a:pt x="76" y="305"/>
                  </a:lnTo>
                  <a:lnTo>
                    <a:pt x="50" y="280"/>
                  </a:lnTo>
                  <a:lnTo>
                    <a:pt x="46" y="284"/>
                  </a:lnTo>
                  <a:lnTo>
                    <a:pt x="28" y="289"/>
                  </a:lnTo>
                  <a:lnTo>
                    <a:pt x="8" y="266"/>
                  </a:lnTo>
                  <a:lnTo>
                    <a:pt x="0" y="236"/>
                  </a:lnTo>
                  <a:lnTo>
                    <a:pt x="12" y="188"/>
                  </a:lnTo>
                  <a:lnTo>
                    <a:pt x="56" y="146"/>
                  </a:lnTo>
                  <a:lnTo>
                    <a:pt x="64" y="118"/>
                  </a:lnTo>
                  <a:lnTo>
                    <a:pt x="56" y="96"/>
                  </a:lnTo>
                  <a:lnTo>
                    <a:pt x="94" y="92"/>
                  </a:lnTo>
                  <a:lnTo>
                    <a:pt x="150" y="96"/>
                  </a:lnTo>
                  <a:lnTo>
                    <a:pt x="176" y="96"/>
                  </a:lnTo>
                  <a:lnTo>
                    <a:pt x="198" y="88"/>
                  </a:lnTo>
                  <a:lnTo>
                    <a:pt x="228" y="56"/>
                  </a:lnTo>
                  <a:lnTo>
                    <a:pt x="232" y="46"/>
                  </a:lnTo>
                  <a:lnTo>
                    <a:pt x="248" y="50"/>
                  </a:lnTo>
                  <a:lnTo>
                    <a:pt x="270" y="68"/>
                  </a:lnTo>
                  <a:lnTo>
                    <a:pt x="319" y="38"/>
                  </a:lnTo>
                  <a:lnTo>
                    <a:pt x="357" y="56"/>
                  </a:lnTo>
                  <a:lnTo>
                    <a:pt x="381" y="76"/>
                  </a:lnTo>
                  <a:lnTo>
                    <a:pt x="407" y="84"/>
                  </a:lnTo>
                  <a:lnTo>
                    <a:pt x="433" y="72"/>
                  </a:lnTo>
                  <a:lnTo>
                    <a:pt x="473" y="42"/>
                  </a:lnTo>
                  <a:lnTo>
                    <a:pt x="541" y="64"/>
                  </a:lnTo>
                  <a:lnTo>
                    <a:pt x="559" y="56"/>
                  </a:lnTo>
                  <a:lnTo>
                    <a:pt x="593" y="42"/>
                  </a:lnTo>
                  <a:lnTo>
                    <a:pt x="623" y="50"/>
                  </a:lnTo>
                  <a:lnTo>
                    <a:pt x="659" y="38"/>
                  </a:lnTo>
                  <a:lnTo>
                    <a:pt x="685" y="18"/>
                  </a:lnTo>
                  <a:lnTo>
                    <a:pt x="710" y="0"/>
                  </a:lnTo>
                  <a:lnTo>
                    <a:pt x="744" y="18"/>
                  </a:lnTo>
                  <a:lnTo>
                    <a:pt x="758" y="46"/>
                  </a:lnTo>
                  <a:lnTo>
                    <a:pt x="766" y="76"/>
                  </a:lnTo>
                  <a:lnTo>
                    <a:pt x="784" y="88"/>
                  </a:lnTo>
                  <a:lnTo>
                    <a:pt x="814" y="80"/>
                  </a:lnTo>
                  <a:lnTo>
                    <a:pt x="856" y="68"/>
                  </a:lnTo>
                  <a:lnTo>
                    <a:pt x="888" y="132"/>
                  </a:lnTo>
                  <a:lnTo>
                    <a:pt x="910" y="118"/>
                  </a:lnTo>
                  <a:lnTo>
                    <a:pt x="952" y="154"/>
                  </a:lnTo>
                  <a:lnTo>
                    <a:pt x="982" y="180"/>
                  </a:lnTo>
                  <a:lnTo>
                    <a:pt x="1000" y="176"/>
                  </a:lnTo>
                  <a:lnTo>
                    <a:pt x="1026" y="168"/>
                  </a:lnTo>
                  <a:lnTo>
                    <a:pt x="1050" y="162"/>
                  </a:lnTo>
                  <a:lnTo>
                    <a:pt x="1064" y="154"/>
                  </a:lnTo>
                  <a:lnTo>
                    <a:pt x="1068" y="106"/>
                  </a:lnTo>
                  <a:lnTo>
                    <a:pt x="1060" y="96"/>
                  </a:lnTo>
                  <a:lnTo>
                    <a:pt x="1050" y="80"/>
                  </a:lnTo>
                  <a:lnTo>
                    <a:pt x="1054" y="68"/>
                  </a:lnTo>
                  <a:lnTo>
                    <a:pt x="1072" y="56"/>
                  </a:lnTo>
                  <a:lnTo>
                    <a:pt x="1098" y="46"/>
                  </a:lnTo>
                  <a:lnTo>
                    <a:pt x="1125" y="38"/>
                  </a:lnTo>
                  <a:lnTo>
                    <a:pt x="1145" y="56"/>
                  </a:lnTo>
                  <a:lnTo>
                    <a:pt x="1167" y="38"/>
                  </a:lnTo>
                  <a:lnTo>
                    <a:pt x="1187" y="22"/>
                  </a:lnTo>
                  <a:lnTo>
                    <a:pt x="1227" y="14"/>
                  </a:lnTo>
                  <a:lnTo>
                    <a:pt x="1257" y="0"/>
                  </a:lnTo>
                  <a:lnTo>
                    <a:pt x="1291" y="46"/>
                  </a:lnTo>
                  <a:lnTo>
                    <a:pt x="1283" y="80"/>
                  </a:lnTo>
                  <a:lnTo>
                    <a:pt x="1317" y="114"/>
                  </a:lnTo>
                  <a:lnTo>
                    <a:pt x="1317" y="132"/>
                  </a:lnTo>
                  <a:lnTo>
                    <a:pt x="1295" y="140"/>
                  </a:lnTo>
                  <a:lnTo>
                    <a:pt x="1275" y="146"/>
                  </a:lnTo>
                  <a:lnTo>
                    <a:pt x="1279" y="184"/>
                  </a:lnTo>
                  <a:lnTo>
                    <a:pt x="1317" y="196"/>
                  </a:lnTo>
                  <a:lnTo>
                    <a:pt x="1331" y="240"/>
                  </a:lnTo>
                  <a:lnTo>
                    <a:pt x="1299" y="280"/>
                  </a:lnTo>
                  <a:lnTo>
                    <a:pt x="1317" y="317"/>
                  </a:lnTo>
                  <a:lnTo>
                    <a:pt x="1325" y="357"/>
                  </a:lnTo>
                  <a:lnTo>
                    <a:pt x="1313" y="371"/>
                  </a:lnTo>
                  <a:lnTo>
                    <a:pt x="1295" y="383"/>
                  </a:lnTo>
                  <a:lnTo>
                    <a:pt x="1291" y="405"/>
                  </a:lnTo>
                  <a:lnTo>
                    <a:pt x="1313" y="439"/>
                  </a:lnTo>
                  <a:lnTo>
                    <a:pt x="1321" y="461"/>
                  </a:lnTo>
                  <a:lnTo>
                    <a:pt x="1321" y="495"/>
                  </a:lnTo>
                  <a:lnTo>
                    <a:pt x="1321" y="525"/>
                  </a:lnTo>
                  <a:lnTo>
                    <a:pt x="1331" y="537"/>
                  </a:lnTo>
                  <a:lnTo>
                    <a:pt x="1339" y="537"/>
                  </a:lnTo>
                  <a:lnTo>
                    <a:pt x="1369" y="525"/>
                  </a:lnTo>
                  <a:lnTo>
                    <a:pt x="1369" y="491"/>
                  </a:lnTo>
                  <a:lnTo>
                    <a:pt x="1383" y="479"/>
                  </a:lnTo>
                  <a:lnTo>
                    <a:pt x="1391" y="465"/>
                  </a:lnTo>
                  <a:lnTo>
                    <a:pt x="1407" y="479"/>
                  </a:lnTo>
                  <a:lnTo>
                    <a:pt x="1411" y="517"/>
                  </a:lnTo>
                  <a:lnTo>
                    <a:pt x="1415" y="537"/>
                  </a:lnTo>
                  <a:lnTo>
                    <a:pt x="1433" y="537"/>
                  </a:lnTo>
                  <a:lnTo>
                    <a:pt x="1459" y="529"/>
                  </a:lnTo>
                  <a:lnTo>
                    <a:pt x="1473" y="513"/>
                  </a:lnTo>
                  <a:lnTo>
                    <a:pt x="1487" y="491"/>
                  </a:lnTo>
                  <a:lnTo>
                    <a:pt x="1487" y="473"/>
                  </a:lnTo>
                  <a:lnTo>
                    <a:pt x="1616" y="473"/>
                  </a:lnTo>
                  <a:lnTo>
                    <a:pt x="1620" y="505"/>
                  </a:lnTo>
                  <a:lnTo>
                    <a:pt x="1624" y="533"/>
                  </a:lnTo>
                  <a:lnTo>
                    <a:pt x="1642" y="547"/>
                  </a:lnTo>
                  <a:lnTo>
                    <a:pt x="1684" y="551"/>
                  </a:lnTo>
                  <a:lnTo>
                    <a:pt x="1690" y="573"/>
                  </a:lnTo>
                  <a:lnTo>
                    <a:pt x="1720" y="591"/>
                  </a:lnTo>
                  <a:lnTo>
                    <a:pt x="1712" y="629"/>
                  </a:lnTo>
                  <a:lnTo>
                    <a:pt x="1706" y="659"/>
                  </a:lnTo>
                  <a:lnTo>
                    <a:pt x="1680" y="690"/>
                  </a:lnTo>
                  <a:lnTo>
                    <a:pt x="1650" y="708"/>
                  </a:lnTo>
                  <a:lnTo>
                    <a:pt x="1650" y="752"/>
                  </a:lnTo>
                  <a:lnTo>
                    <a:pt x="1668" y="792"/>
                  </a:lnTo>
                  <a:lnTo>
                    <a:pt x="1642" y="804"/>
                  </a:lnTo>
                  <a:lnTo>
                    <a:pt x="1632" y="774"/>
                  </a:lnTo>
                  <a:lnTo>
                    <a:pt x="1620" y="814"/>
                  </a:lnTo>
                  <a:lnTo>
                    <a:pt x="1590" y="848"/>
                  </a:lnTo>
                  <a:lnTo>
                    <a:pt x="1616" y="890"/>
                  </a:lnTo>
                  <a:lnTo>
                    <a:pt x="1636" y="926"/>
                  </a:lnTo>
                  <a:lnTo>
                    <a:pt x="1608" y="946"/>
                  </a:lnTo>
                  <a:lnTo>
                    <a:pt x="1568" y="952"/>
                  </a:lnTo>
                  <a:lnTo>
                    <a:pt x="1534" y="946"/>
                  </a:lnTo>
                  <a:lnTo>
                    <a:pt x="1495" y="972"/>
                  </a:lnTo>
                  <a:lnTo>
                    <a:pt x="1473" y="900"/>
                  </a:lnTo>
                  <a:lnTo>
                    <a:pt x="1503" y="868"/>
                  </a:lnTo>
                  <a:lnTo>
                    <a:pt x="1429" y="856"/>
                  </a:lnTo>
                  <a:lnTo>
                    <a:pt x="1391" y="836"/>
                  </a:lnTo>
                  <a:lnTo>
                    <a:pt x="1369" y="844"/>
                  </a:lnTo>
                  <a:lnTo>
                    <a:pt x="1339" y="818"/>
                  </a:lnTo>
                  <a:lnTo>
                    <a:pt x="1331" y="840"/>
                  </a:lnTo>
                  <a:lnTo>
                    <a:pt x="1309" y="852"/>
                  </a:lnTo>
                  <a:lnTo>
                    <a:pt x="1291" y="848"/>
                  </a:lnTo>
                  <a:lnTo>
                    <a:pt x="1271" y="826"/>
                  </a:lnTo>
                  <a:lnTo>
                    <a:pt x="1249" y="836"/>
                  </a:lnTo>
                  <a:lnTo>
                    <a:pt x="1223" y="860"/>
                  </a:lnTo>
                  <a:lnTo>
                    <a:pt x="1197" y="882"/>
                  </a:lnTo>
                  <a:lnTo>
                    <a:pt x="1149" y="904"/>
                  </a:lnTo>
                  <a:lnTo>
                    <a:pt x="1129" y="912"/>
                  </a:lnTo>
                  <a:lnTo>
                    <a:pt x="1098" y="942"/>
                  </a:lnTo>
                  <a:lnTo>
                    <a:pt x="986" y="1038"/>
                  </a:lnTo>
                  <a:lnTo>
                    <a:pt x="982" y="1076"/>
                  </a:lnTo>
                  <a:lnTo>
                    <a:pt x="952" y="1072"/>
                  </a:lnTo>
                  <a:lnTo>
                    <a:pt x="934" y="1115"/>
                  </a:lnTo>
                  <a:lnTo>
                    <a:pt x="884" y="1163"/>
                  </a:lnTo>
                  <a:lnTo>
                    <a:pt x="856" y="1185"/>
                  </a:lnTo>
                  <a:lnTo>
                    <a:pt x="862" y="1197"/>
                  </a:lnTo>
                  <a:lnTo>
                    <a:pt x="866" y="1215"/>
                  </a:lnTo>
                  <a:lnTo>
                    <a:pt x="848" y="1227"/>
                  </a:lnTo>
                  <a:lnTo>
                    <a:pt x="818" y="1249"/>
                  </a:lnTo>
                  <a:lnTo>
                    <a:pt x="802" y="1255"/>
                  </a:lnTo>
                  <a:lnTo>
                    <a:pt x="798" y="1293"/>
                  </a:lnTo>
                  <a:lnTo>
                    <a:pt x="788" y="1335"/>
                  </a:lnTo>
                  <a:lnTo>
                    <a:pt x="766" y="1345"/>
                  </a:lnTo>
                  <a:lnTo>
                    <a:pt x="744" y="1297"/>
                  </a:lnTo>
                  <a:lnTo>
                    <a:pt x="718" y="1275"/>
                  </a:lnTo>
                  <a:lnTo>
                    <a:pt x="689" y="1293"/>
                  </a:lnTo>
                  <a:lnTo>
                    <a:pt x="675" y="1331"/>
                  </a:lnTo>
                  <a:lnTo>
                    <a:pt x="619" y="1335"/>
                  </a:lnTo>
                  <a:lnTo>
                    <a:pt x="589" y="1345"/>
                  </a:lnTo>
                  <a:lnTo>
                    <a:pt x="551" y="1375"/>
                  </a:lnTo>
                  <a:lnTo>
                    <a:pt x="537" y="1357"/>
                  </a:lnTo>
                  <a:lnTo>
                    <a:pt x="529" y="1305"/>
                  </a:lnTo>
                  <a:lnTo>
                    <a:pt x="515" y="1289"/>
                  </a:lnTo>
                  <a:lnTo>
                    <a:pt x="469" y="1317"/>
                  </a:lnTo>
                  <a:lnTo>
                    <a:pt x="433" y="1275"/>
                  </a:lnTo>
                  <a:lnTo>
                    <a:pt x="391" y="1283"/>
                  </a:lnTo>
                  <a:lnTo>
                    <a:pt x="359" y="1271"/>
                  </a:lnTo>
                  <a:lnTo>
                    <a:pt x="329" y="1279"/>
                  </a:lnTo>
                  <a:lnTo>
                    <a:pt x="262" y="1201"/>
                  </a:lnTo>
                  <a:lnTo>
                    <a:pt x="232" y="1201"/>
                  </a:lnTo>
                  <a:lnTo>
                    <a:pt x="184" y="1241"/>
                  </a:lnTo>
                  <a:lnTo>
                    <a:pt x="140" y="1249"/>
                  </a:lnTo>
                  <a:lnTo>
                    <a:pt x="104" y="1301"/>
                  </a:lnTo>
                  <a:lnTo>
                    <a:pt x="68" y="1279"/>
                  </a:lnTo>
                  <a:lnTo>
                    <a:pt x="8" y="1309"/>
                  </a:lnTo>
                  <a:lnTo>
                    <a:pt x="0" y="1263"/>
                  </a:lnTo>
                  <a:lnTo>
                    <a:pt x="68" y="1219"/>
                  </a:lnTo>
                  <a:lnTo>
                    <a:pt x="56" y="1193"/>
                  </a:lnTo>
                  <a:lnTo>
                    <a:pt x="46" y="1167"/>
                  </a:lnTo>
                  <a:lnTo>
                    <a:pt x="82" y="1115"/>
                  </a:lnTo>
                  <a:lnTo>
                    <a:pt x="72" y="1046"/>
                  </a:lnTo>
                  <a:lnTo>
                    <a:pt x="82" y="912"/>
                  </a:lnTo>
                  <a:lnTo>
                    <a:pt x="116" y="864"/>
                  </a:lnTo>
                  <a:lnTo>
                    <a:pt x="168" y="826"/>
                  </a:lnTo>
                  <a:lnTo>
                    <a:pt x="216" y="788"/>
                  </a:lnTo>
                  <a:lnTo>
                    <a:pt x="258" y="752"/>
                  </a:lnTo>
                  <a:lnTo>
                    <a:pt x="280" y="730"/>
                  </a:lnTo>
                  <a:lnTo>
                    <a:pt x="292" y="708"/>
                  </a:lnTo>
                  <a:lnTo>
                    <a:pt x="288" y="671"/>
                  </a:lnTo>
                  <a:lnTo>
                    <a:pt x="266" y="649"/>
                  </a:lnTo>
                  <a:lnTo>
                    <a:pt x="236" y="641"/>
                  </a:lnTo>
                  <a:lnTo>
                    <a:pt x="202" y="641"/>
                  </a:lnTo>
                  <a:lnTo>
                    <a:pt x="194" y="625"/>
                  </a:lnTo>
                  <a:lnTo>
                    <a:pt x="188" y="595"/>
                  </a:lnTo>
                  <a:lnTo>
                    <a:pt x="180" y="551"/>
                  </a:lnTo>
                  <a:lnTo>
                    <a:pt x="154" y="513"/>
                  </a:lnTo>
                  <a:lnTo>
                    <a:pt x="128" y="501"/>
                  </a:lnTo>
                  <a:lnTo>
                    <a:pt x="86" y="491"/>
                  </a:lnTo>
                  <a:lnTo>
                    <a:pt x="56" y="495"/>
                  </a:lnTo>
                  <a:lnTo>
                    <a:pt x="38" y="501"/>
                  </a:lnTo>
                  <a:lnTo>
                    <a:pt x="16" y="491"/>
                  </a:lnTo>
                  <a:close/>
                </a:path>
              </a:pathLst>
            </a:custGeom>
            <a:gradFill rotWithShape="0">
              <a:gsLst>
                <a:gs pos="0">
                  <a:srgbClr val="FF9999"/>
                </a:gs>
                <a:gs pos="100000">
                  <a:srgbClr val="FFFFFF"/>
                </a:gs>
              </a:gsLst>
              <a:lin ang="5400000" scaled="1"/>
            </a:gradFill>
            <a:ln w="9525">
              <a:solidFill>
                <a:srgbClr val="FF0000"/>
              </a:solidFill>
              <a:prstDash val="lgDashDotDot"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ca-ES" sz="9675"/>
            </a:p>
          </p:txBody>
        </p:sp>
      </p:grpSp>
      <p:sp>
        <p:nvSpPr>
          <p:cNvPr id="39946" name="Text Box 15">
            <a:extLst>
              <a:ext uri="{FF2B5EF4-FFF2-40B4-BE49-F238E27FC236}">
                <a16:creationId xmlns:a16="http://schemas.microsoft.com/office/drawing/2014/main" id="{124B2735-E9DE-49E9-BF0A-C18795C37B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4366" y="1205162"/>
            <a:ext cx="9208168" cy="1077218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s-ES_tradnl" altLang="es-ES" sz="3200" b="1" dirty="0" err="1">
                <a:solidFill>
                  <a:srgbClr val="376092"/>
                </a:solidFill>
                <a:latin typeface="Calibri" panose="020F0502020204030204" pitchFamily="34" charset="0"/>
              </a:rPr>
              <a:t>Екипи</a:t>
            </a:r>
            <a:r>
              <a:rPr lang="es-ES_tradnl" altLang="es-ES" sz="3200" b="1" dirty="0">
                <a:solidFill>
                  <a:srgbClr val="376092"/>
                </a:solidFill>
                <a:latin typeface="Calibri" panose="020F0502020204030204" pitchFamily="34" charset="0"/>
              </a:rPr>
              <a:t> </a:t>
            </a:r>
            <a:r>
              <a:rPr lang="bg-BG" altLang="es-ES" sz="3200" b="1" dirty="0" smtClean="0">
                <a:solidFill>
                  <a:srgbClr val="376092"/>
                </a:solidFill>
                <a:latin typeface="Calibri" panose="020F0502020204030204" pitchFamily="34" charset="0"/>
              </a:rPr>
              <a:t>за управление на донорството</a:t>
            </a:r>
            <a:r>
              <a:rPr lang="es-ES_tradnl" altLang="es-ES" sz="3200" b="1" dirty="0" smtClean="0">
                <a:solidFill>
                  <a:srgbClr val="376092"/>
                </a:solidFill>
                <a:latin typeface="Calibri" panose="020F0502020204030204" pitchFamily="34" charset="0"/>
              </a:rPr>
              <a:t> </a:t>
            </a:r>
            <a:r>
              <a:rPr lang="bg-BG" altLang="es-ES" sz="3200" b="1" dirty="0" smtClean="0">
                <a:solidFill>
                  <a:srgbClr val="376092"/>
                </a:solidFill>
                <a:latin typeface="Calibri" panose="020F0502020204030204" pitchFamily="34" charset="0"/>
              </a:rPr>
              <a:t>и трансплантациите </a:t>
            </a:r>
            <a:r>
              <a:rPr lang="es-ES_tradnl" altLang="es-ES" sz="3200" b="1" dirty="0" smtClean="0">
                <a:solidFill>
                  <a:srgbClr val="376092"/>
                </a:solidFill>
                <a:latin typeface="Calibri" panose="020F0502020204030204" pitchFamily="34" charset="0"/>
              </a:rPr>
              <a:t>в </a:t>
            </a:r>
            <a:r>
              <a:rPr lang="es-ES_tradnl" altLang="es-ES" sz="3200" b="1" dirty="0" err="1">
                <a:solidFill>
                  <a:srgbClr val="376092"/>
                </a:solidFill>
                <a:latin typeface="Calibri" panose="020F0502020204030204" pitchFamily="34" charset="0"/>
              </a:rPr>
              <a:t>болниците</a:t>
            </a:r>
            <a:r>
              <a:rPr lang="es-ES_tradnl" altLang="es-ES" sz="3200" b="1" dirty="0">
                <a:solidFill>
                  <a:srgbClr val="376092"/>
                </a:solidFill>
                <a:latin typeface="Calibri" panose="020F0502020204030204" pitchFamily="34" charset="0"/>
              </a:rPr>
              <a:t> в </a:t>
            </a:r>
            <a:r>
              <a:rPr lang="es-ES_tradnl" altLang="es-ES" sz="3200" b="1" dirty="0" err="1">
                <a:solidFill>
                  <a:srgbClr val="376092"/>
                </a:solidFill>
                <a:latin typeface="Calibri" panose="020F0502020204030204" pitchFamily="34" charset="0"/>
              </a:rPr>
              <a:t>Испания</a:t>
            </a:r>
            <a:endParaRPr lang="bg-BG" altLang="es-ES" sz="3200" b="1" dirty="0">
              <a:solidFill>
                <a:srgbClr val="376092"/>
              </a:solidFill>
              <a:latin typeface="Calibri" panose="020F0502020204030204" pitchFamily="34" charset="0"/>
            </a:endParaRPr>
          </a:p>
        </p:txBody>
      </p:sp>
      <p:grpSp>
        <p:nvGrpSpPr>
          <p:cNvPr id="39947" name="Grupo 4">
            <a:extLst>
              <a:ext uri="{FF2B5EF4-FFF2-40B4-BE49-F238E27FC236}">
                <a16:creationId xmlns:a16="http://schemas.microsoft.com/office/drawing/2014/main" id="{2F9A2E8D-2791-4CB2-B25D-642EB44BA5CA}"/>
              </a:ext>
            </a:extLst>
          </p:cNvPr>
          <p:cNvGrpSpPr>
            <a:grpSpLocks/>
          </p:cNvGrpSpPr>
          <p:nvPr/>
        </p:nvGrpSpPr>
        <p:grpSpPr bwMode="auto">
          <a:xfrm>
            <a:off x="2049464" y="2214564"/>
            <a:ext cx="8093075" cy="3259137"/>
            <a:chOff x="873938" y="2227051"/>
            <a:chExt cx="8093099" cy="3259583"/>
          </a:xfrm>
        </p:grpSpPr>
        <p:sp>
          <p:nvSpPr>
            <p:cNvPr id="1469446" name="Oval 6" descr="25%">
              <a:extLst>
                <a:ext uri="{FF2B5EF4-FFF2-40B4-BE49-F238E27FC236}">
                  <a16:creationId xmlns:a16="http://schemas.microsoft.com/office/drawing/2014/main" id="{CA8E8C4C-F4C0-43FE-A7D7-EE8404F06E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1400" y="3817944"/>
              <a:ext cx="719140" cy="744639"/>
            </a:xfrm>
            <a:prstGeom prst="ellipse">
              <a:avLst/>
            </a:prstGeom>
            <a:pattFill prst="pct25">
              <a:fgClr>
                <a:srgbClr val="FFC000">
                  <a:alpha val="70979"/>
                </a:srgbClr>
              </a:fgClr>
              <a:bgClr>
                <a:srgbClr val="FFFFFF">
                  <a:alpha val="70979"/>
                </a:srgbClr>
              </a:bgClr>
            </a:pattFill>
            <a:ln w="38100">
              <a:solidFill>
                <a:srgbClr val="FF99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29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 sz="129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 sz="129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 sz="129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 sz="129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9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9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9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9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defTabSz="685800">
                <a:defRPr/>
              </a:pPr>
              <a:r>
                <a:rPr lang="es-ES_tradnl" altLang="es-ES" sz="1050" b="1" dirty="0">
                  <a:solidFill>
                    <a:srgbClr val="003300"/>
                  </a:solidFill>
                  <a:latin typeface="Tahoma" pitchFamily="34" charset="0"/>
                </a:rPr>
                <a:t>&lt; 20</a:t>
              </a:r>
              <a:endParaRPr lang="bg-BG" altLang="es-ES" sz="1050" b="1" dirty="0">
                <a:solidFill>
                  <a:srgbClr val="003300"/>
                </a:solidFill>
                <a:latin typeface="Tahoma" pitchFamily="34" charset="0"/>
                <a:ea typeface="MS PGothic" pitchFamily="34" charset="-128"/>
              </a:endParaRPr>
            </a:p>
          </p:txBody>
        </p:sp>
        <p:grpSp>
          <p:nvGrpSpPr>
            <p:cNvPr id="39950" name="Grupo 3">
              <a:extLst>
                <a:ext uri="{FF2B5EF4-FFF2-40B4-BE49-F238E27FC236}">
                  <a16:creationId xmlns:a16="http://schemas.microsoft.com/office/drawing/2014/main" id="{F99278AD-1B9D-4E0B-8160-439F69DEF2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3938" y="2227051"/>
              <a:ext cx="8093099" cy="3259583"/>
              <a:chOff x="995473" y="2153325"/>
              <a:chExt cx="8093099" cy="3259583"/>
            </a:xfrm>
          </p:grpSpPr>
          <p:sp>
            <p:nvSpPr>
              <p:cNvPr id="39951" name="Oval 10" descr="Tablero de damas grande">
                <a:extLst>
                  <a:ext uri="{FF2B5EF4-FFF2-40B4-BE49-F238E27FC236}">
                    <a16:creationId xmlns:a16="http://schemas.microsoft.com/office/drawing/2014/main" id="{29C9CC89-A727-43E3-8976-9A695AAED9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3622" y="3429000"/>
                <a:ext cx="1143335" cy="1244203"/>
              </a:xfrm>
              <a:prstGeom prst="ellipse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38100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s-ES_tradnl" altLang="es-ES" sz="2100" b="1">
                    <a:solidFill>
                      <a:srgbClr val="003300"/>
                    </a:solidFill>
                    <a:latin typeface="Tahoma" panose="020B0604030504040204" pitchFamily="34" charset="0"/>
                  </a:rPr>
                  <a:t>118</a:t>
                </a:r>
                <a:endParaRPr lang="bg-BG" altLang="es-ES" sz="2100" b="1">
                  <a:solidFill>
                    <a:srgbClr val="003300"/>
                  </a:solidFill>
                  <a:latin typeface="Tahoma" panose="020B060403050404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39952" name="Oval 8" descr="Diagonal hacia arriba oscura">
                <a:extLst>
                  <a:ext uri="{FF2B5EF4-FFF2-40B4-BE49-F238E27FC236}">
                    <a16:creationId xmlns:a16="http://schemas.microsoft.com/office/drawing/2014/main" id="{91F1228A-8409-45DF-BB9A-1965CC0EF4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83806" y="3635880"/>
                <a:ext cx="958132" cy="961931"/>
              </a:xfrm>
              <a:prstGeom prst="ellipse">
                <a:avLst/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38100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s-ES_tradnl" altLang="es-ES" b="1">
                    <a:solidFill>
                      <a:srgbClr val="003300"/>
                    </a:solidFill>
                    <a:latin typeface="Tahoma" panose="020B0604030504040204" pitchFamily="34" charset="0"/>
                  </a:rPr>
                  <a:t>56</a:t>
                </a:r>
                <a:endParaRPr lang="bg-BG" altLang="es-ES" b="1">
                  <a:solidFill>
                    <a:srgbClr val="003300"/>
                  </a:solidFill>
                  <a:latin typeface="Tahoma" panose="020B060403050404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39953" name="Oval 12" descr="Enrejado">
                <a:extLst>
                  <a:ext uri="{FF2B5EF4-FFF2-40B4-BE49-F238E27FC236}">
                    <a16:creationId xmlns:a16="http://schemas.microsoft.com/office/drawing/2014/main" id="{1912C70F-345E-442A-AEF3-10418D9BCE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8754" y="2708920"/>
                <a:ext cx="2051437" cy="2112537"/>
              </a:xfrm>
              <a:prstGeom prst="ellipse">
                <a:avLst/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38100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s-ES_tradnl" altLang="es-ES" sz="2700" b="1">
                    <a:solidFill>
                      <a:srgbClr val="003300"/>
                    </a:solidFill>
                    <a:latin typeface="Tahoma" panose="020B0604030504040204" pitchFamily="34" charset="0"/>
                  </a:rPr>
                  <a:t>188</a:t>
                </a:r>
              </a:p>
            </p:txBody>
          </p:sp>
          <p:sp>
            <p:nvSpPr>
              <p:cNvPr id="39954" name="Text Box 13">
                <a:extLst>
                  <a:ext uri="{FF2B5EF4-FFF2-40B4-BE49-F238E27FC236}">
                    <a16:creationId xmlns:a16="http://schemas.microsoft.com/office/drawing/2014/main" id="{292AF728-439F-4715-8288-A108F9FA529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95473" y="4821457"/>
                <a:ext cx="2113079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s-ES_tradnl" altLang="es-ES" sz="1500" b="1">
                    <a:solidFill>
                      <a:srgbClr val="003300"/>
                    </a:solidFill>
                    <a:latin typeface="Tahoma" panose="020B0604030504040204" pitchFamily="34" charset="0"/>
                  </a:rPr>
                  <a:t>1988</a:t>
                </a:r>
                <a:r>
                  <a:rPr lang="en-US" altLang="es-ES" sz="1500" b="1">
                    <a:solidFill>
                      <a:srgbClr val="003300"/>
                    </a:solidFill>
                    <a:latin typeface="Tahoma" panose="020B0604030504040204" pitchFamily="34" charset="0"/>
                  </a:rPr>
                  <a:t>	</a:t>
                </a:r>
                <a:r>
                  <a:rPr lang="es-ES_tradnl" altLang="es-ES" sz="1500" b="1">
                    <a:solidFill>
                      <a:srgbClr val="003300"/>
                    </a:solidFill>
                    <a:latin typeface="Tahoma" panose="020B0604030504040204" pitchFamily="34" charset="0"/>
                  </a:rPr>
                  <a:t>       1990</a:t>
                </a:r>
                <a:endParaRPr lang="bg-BG" altLang="es-ES" sz="1500" b="1">
                  <a:solidFill>
                    <a:srgbClr val="003300"/>
                  </a:solidFill>
                  <a:latin typeface="Tahoma" panose="020B060403050404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39955" name="Text Box 14">
                <a:extLst>
                  <a:ext uri="{FF2B5EF4-FFF2-40B4-BE49-F238E27FC236}">
                    <a16:creationId xmlns:a16="http://schemas.microsoft.com/office/drawing/2014/main" id="{9247DA47-D65E-4DBF-90CA-2E85DEF8D11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56825" y="4881993"/>
                <a:ext cx="239360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dirty="0" smtClean="0"/>
                  <a:t> </a:t>
                </a:r>
                <a:r>
                  <a:rPr lang="es-ES_tradnl" altLang="es-ES" sz="1500" b="1">
                    <a:solidFill>
                      <a:srgbClr val="003300"/>
                    </a:solidFill>
                    <a:latin typeface="Tahoma" panose="020B0604030504040204" pitchFamily="34" charset="0"/>
                  </a:rPr>
                  <a:t>1992</a:t>
                </a:r>
                <a:r>
                  <a:rPr lang="en-US" altLang="es-ES" sz="1500" b="1">
                    <a:solidFill>
                      <a:srgbClr val="003300"/>
                    </a:solidFill>
                    <a:latin typeface="Tahoma" panose="020B0604030504040204" pitchFamily="34" charset="0"/>
                  </a:rPr>
                  <a:t>		</a:t>
                </a:r>
                <a:r>
                  <a:rPr lang="es-ES_tradnl" altLang="es-ES" sz="1500" b="1">
                    <a:solidFill>
                      <a:srgbClr val="003300"/>
                    </a:solidFill>
                    <a:latin typeface="Tahoma" panose="020B0604030504040204" pitchFamily="34" charset="0"/>
                  </a:rPr>
                  <a:t>      2017</a:t>
                </a:r>
                <a:endParaRPr lang="bg-BG" altLang="es-ES">
                  <a:solidFill>
                    <a:srgbClr val="003300"/>
                  </a:solidFill>
                  <a:latin typeface="Tahoma" panose="020B060403050404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39956" name="Oval 12" descr="Enrejado">
                <a:extLst>
                  <a:ext uri="{FF2B5EF4-FFF2-40B4-BE49-F238E27FC236}">
                    <a16:creationId xmlns:a16="http://schemas.microsoft.com/office/drawing/2014/main" id="{F8BE9907-F8D6-49F3-B0DB-E7546B4AB9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89725" y="2153325"/>
                <a:ext cx="2698847" cy="2869028"/>
              </a:xfrm>
              <a:prstGeom prst="ellipse">
                <a:avLst/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38100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s-ES_tradnl" altLang="es-ES" sz="2700" b="1">
                    <a:solidFill>
                      <a:srgbClr val="003300"/>
                    </a:solidFill>
                    <a:latin typeface="Tahoma" panose="020B0604030504040204" pitchFamily="34" charset="0"/>
                  </a:rPr>
                  <a:t>185</a:t>
                </a:r>
              </a:p>
            </p:txBody>
          </p:sp>
          <p:sp>
            <p:nvSpPr>
              <p:cNvPr id="39957" name="Rectángulo 1">
                <a:extLst>
                  <a:ext uri="{FF2B5EF4-FFF2-40B4-BE49-F238E27FC236}">
                    <a16:creationId xmlns:a16="http://schemas.microsoft.com/office/drawing/2014/main" id="{F316A162-DD97-4E1E-B96E-CD28B765D8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76548" y="5089743"/>
                <a:ext cx="671979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s-ES_tradnl" altLang="es-ES" sz="1500" b="1">
                    <a:solidFill>
                      <a:srgbClr val="003300"/>
                    </a:solidFill>
                    <a:latin typeface="Tahoma" panose="020B0604030504040204" pitchFamily="34" charset="0"/>
                  </a:rPr>
                  <a:t>2018</a:t>
                </a:r>
                <a:endParaRPr lang="bg-BG" altLang="en-US" sz="1500" b="1">
                  <a:solidFill>
                    <a:srgbClr val="003300"/>
                  </a:solidFill>
                  <a:latin typeface="Tahoma" panose="020B0604030504040204" pitchFamily="34" charset="0"/>
                  <a:ea typeface="MS PGothic" panose="020B0600070205080204" pitchFamily="34" charset="-128"/>
                </a:endParaRPr>
              </a:p>
            </p:txBody>
          </p:sp>
        </p:grpSp>
      </p:grpSp>
      <p:pic>
        <p:nvPicPr>
          <p:cNvPr id="39948" name="Imagen 2">
            <a:extLst>
              <a:ext uri="{FF2B5EF4-FFF2-40B4-BE49-F238E27FC236}">
                <a16:creationId xmlns:a16="http://schemas.microsoft.com/office/drawing/2014/main" id="{FB6E5B70-09EB-4416-BBF4-8925354FC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157164"/>
            <a:ext cx="14795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5E34D2A3-E414-4F1C-A43A-BC218212CDF5}"/>
              </a:ext>
            </a:extLst>
          </p:cNvPr>
          <p:cNvSpPr/>
          <p:nvPr/>
        </p:nvSpPr>
        <p:spPr>
          <a:xfrm>
            <a:off x="2794000" y="87314"/>
            <a:ext cx="7766050" cy="10953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10" name="Flecha derecha 9">
            <a:extLst>
              <a:ext uri="{FF2B5EF4-FFF2-40B4-BE49-F238E27FC236}">
                <a16:creationId xmlns:a16="http://schemas.microsoft.com/office/drawing/2014/main" id="{520A4A17-F393-4D03-91D4-4DCFD6902419}"/>
              </a:ext>
            </a:extLst>
          </p:cNvPr>
          <p:cNvSpPr/>
          <p:nvPr/>
        </p:nvSpPr>
        <p:spPr>
          <a:xfrm>
            <a:off x="2424113" y="2362200"/>
            <a:ext cx="7766050" cy="1714500"/>
          </a:xfrm>
          <a:prstGeom prst="rightArrow">
            <a:avLst/>
          </a:prstGeom>
          <a:solidFill>
            <a:schemeClr val="tx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091257A2-4BC8-44BE-99CE-7BC016FD9D5E}"/>
              </a:ext>
            </a:extLst>
          </p:cNvPr>
          <p:cNvSpPr/>
          <p:nvPr/>
        </p:nvSpPr>
        <p:spPr>
          <a:xfrm>
            <a:off x="2497138" y="2895600"/>
            <a:ext cx="1008062" cy="711200"/>
          </a:xfrm>
          <a:prstGeom prst="roundRect">
            <a:avLst/>
          </a:prstGeom>
          <a:solidFill>
            <a:srgbClr val="FF660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900" b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Откриване</a:t>
            </a:r>
            <a:r>
              <a:rPr lang="es-ES" sz="9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9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на потенциален донор</a:t>
            </a:r>
            <a:r>
              <a:rPr lang="en-US" sz="1000" dirty="0" smtClean="0"/>
              <a:t>	</a:t>
            </a:r>
          </a:p>
        </p:txBody>
      </p:sp>
      <p:sp>
        <p:nvSpPr>
          <p:cNvPr id="13" name="Rectángulo redondeado 12">
            <a:extLst>
              <a:ext uri="{FF2B5EF4-FFF2-40B4-BE49-F238E27FC236}">
                <a16:creationId xmlns:a16="http://schemas.microsoft.com/office/drawing/2014/main" id="{FFE550FB-CCA8-4B28-AAAF-785639BC023A}"/>
              </a:ext>
            </a:extLst>
          </p:cNvPr>
          <p:cNvSpPr/>
          <p:nvPr/>
        </p:nvSpPr>
        <p:spPr>
          <a:xfrm>
            <a:off x="3581401" y="2857500"/>
            <a:ext cx="1044575" cy="711200"/>
          </a:xfrm>
          <a:prstGeom prst="roundRect">
            <a:avLst/>
          </a:prstGeom>
          <a:solidFill>
            <a:srgbClr val="31859C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05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Оценка на донора</a:t>
            </a:r>
            <a:endParaRPr lang="bg-BG" sz="1050" b="1" dirty="0">
              <a:solidFill>
                <a:srgbClr val="FFFFFF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14" name="Rectángulo redondeado 13">
            <a:extLst>
              <a:ext uri="{FF2B5EF4-FFF2-40B4-BE49-F238E27FC236}">
                <a16:creationId xmlns:a16="http://schemas.microsoft.com/office/drawing/2014/main" id="{E33FAB53-67C1-4348-A241-31426AE2948D}"/>
              </a:ext>
            </a:extLst>
          </p:cNvPr>
          <p:cNvSpPr/>
          <p:nvPr/>
        </p:nvSpPr>
        <p:spPr>
          <a:xfrm>
            <a:off x="4724401" y="2857500"/>
            <a:ext cx="1008063" cy="71120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bg-BG" sz="105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Установяване </a:t>
            </a:r>
            <a:r>
              <a:rPr lang="es-ES" sz="1050" b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на</a:t>
            </a:r>
            <a:r>
              <a:rPr lang="es-ES" sz="105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05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смъртта</a:t>
            </a:r>
          </a:p>
        </p:txBody>
      </p:sp>
      <p:sp>
        <p:nvSpPr>
          <p:cNvPr id="15" name="Rectángulo redondeado 14">
            <a:extLst>
              <a:ext uri="{FF2B5EF4-FFF2-40B4-BE49-F238E27FC236}">
                <a16:creationId xmlns:a16="http://schemas.microsoft.com/office/drawing/2014/main" id="{1D25DB62-5755-4E78-ABB7-53148FAD8E23}"/>
              </a:ext>
            </a:extLst>
          </p:cNvPr>
          <p:cNvSpPr/>
          <p:nvPr/>
        </p:nvSpPr>
        <p:spPr>
          <a:xfrm>
            <a:off x="5791201" y="2857500"/>
            <a:ext cx="1008063" cy="7112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bg-BG" sz="95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Получаване </a:t>
            </a:r>
            <a:r>
              <a:rPr lang="es-ES" sz="950" b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на</a:t>
            </a:r>
            <a:r>
              <a:rPr lang="es-ES" sz="95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95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съгласие</a:t>
            </a:r>
            <a:endParaRPr lang="bg-BG" sz="95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ángulo redondeado 15">
            <a:extLst>
              <a:ext uri="{FF2B5EF4-FFF2-40B4-BE49-F238E27FC236}">
                <a16:creationId xmlns:a16="http://schemas.microsoft.com/office/drawing/2014/main" id="{D4929275-5DF5-42E7-A40A-46159DCF9D41}"/>
              </a:ext>
            </a:extLst>
          </p:cNvPr>
          <p:cNvSpPr/>
          <p:nvPr/>
        </p:nvSpPr>
        <p:spPr>
          <a:xfrm>
            <a:off x="6858001" y="2857500"/>
            <a:ext cx="1008063" cy="7112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000" b="1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Разпреде</a:t>
            </a:r>
            <a:r>
              <a:rPr lang="bg-BG" sz="1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s-ES" sz="1000" b="1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ляне</a:t>
            </a:r>
            <a:r>
              <a:rPr lang="es-ES" sz="1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0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на</a:t>
            </a:r>
            <a:r>
              <a:rPr lang="es-ES" sz="1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0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органите</a:t>
            </a:r>
            <a:endParaRPr lang="es-ES" sz="1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ángulo redondeado 16">
            <a:extLst>
              <a:ext uri="{FF2B5EF4-FFF2-40B4-BE49-F238E27FC236}">
                <a16:creationId xmlns:a16="http://schemas.microsoft.com/office/drawing/2014/main" id="{FEC55DDF-4099-49E6-B7AF-D1B82C3F9C6E}"/>
              </a:ext>
            </a:extLst>
          </p:cNvPr>
          <p:cNvSpPr/>
          <p:nvPr/>
        </p:nvSpPr>
        <p:spPr>
          <a:xfrm>
            <a:off x="7924801" y="2857500"/>
            <a:ext cx="1008063" cy="711200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000" b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Експланта</a:t>
            </a:r>
            <a:r>
              <a:rPr lang="bg-BG" sz="1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s-ES" sz="1000" b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ция</a:t>
            </a:r>
            <a:endParaRPr lang="bg-BG" sz="10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ángulo redondeado 17">
            <a:extLst>
              <a:ext uri="{FF2B5EF4-FFF2-40B4-BE49-F238E27FC236}">
                <a16:creationId xmlns:a16="http://schemas.microsoft.com/office/drawing/2014/main" id="{4D45B19E-AC92-4E0C-A510-0EB82F669B31}"/>
              </a:ext>
            </a:extLst>
          </p:cNvPr>
          <p:cNvSpPr/>
          <p:nvPr/>
        </p:nvSpPr>
        <p:spPr>
          <a:xfrm>
            <a:off x="9050338" y="2857500"/>
            <a:ext cx="1008062" cy="7112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0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Трансплан</a:t>
            </a:r>
            <a:r>
              <a:rPr lang="bg-BG" sz="1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s-ES" sz="10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тация</a:t>
            </a:r>
            <a:endParaRPr lang="bg-BG" sz="1000" b="1" dirty="0">
              <a:solidFill>
                <a:prstClr val="black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20" name="Rectángulo redondeado 19">
            <a:extLst>
              <a:ext uri="{FF2B5EF4-FFF2-40B4-BE49-F238E27FC236}">
                <a16:creationId xmlns:a16="http://schemas.microsoft.com/office/drawing/2014/main" id="{56787346-6C93-4C46-BEE3-13C292D3151E}"/>
              </a:ext>
            </a:extLst>
          </p:cNvPr>
          <p:cNvSpPr/>
          <p:nvPr/>
        </p:nvSpPr>
        <p:spPr>
          <a:xfrm>
            <a:off x="2541588" y="3810000"/>
            <a:ext cx="1008062" cy="711200"/>
          </a:xfrm>
          <a:prstGeom prst="roundRect">
            <a:avLst/>
          </a:prstGeom>
          <a:solidFill>
            <a:srgbClr val="00B0F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000" b="1" dirty="0">
                <a:solidFill>
                  <a:prstClr val="black"/>
                </a:solidFill>
              </a:rPr>
              <a:t>В Интензивно отделение</a:t>
            </a:r>
          </a:p>
        </p:txBody>
      </p:sp>
      <p:sp>
        <p:nvSpPr>
          <p:cNvPr id="21" name="Rectángulo redondeado 20">
            <a:extLst>
              <a:ext uri="{FF2B5EF4-FFF2-40B4-BE49-F238E27FC236}">
                <a16:creationId xmlns:a16="http://schemas.microsoft.com/office/drawing/2014/main" id="{7128E9AA-E059-4EF2-831D-9EC500B72734}"/>
              </a:ext>
            </a:extLst>
          </p:cNvPr>
          <p:cNvSpPr/>
          <p:nvPr/>
        </p:nvSpPr>
        <p:spPr>
          <a:xfrm>
            <a:off x="2541588" y="4597400"/>
            <a:ext cx="1008062" cy="711200"/>
          </a:xfrm>
          <a:prstGeom prst="roundRect">
            <a:avLst/>
          </a:prstGeom>
          <a:solidFill>
            <a:srgbClr val="FAC09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000" b="1" dirty="0">
                <a:solidFill>
                  <a:srgbClr val="000000"/>
                </a:solidFill>
              </a:rPr>
              <a:t>Извън Интензивно отделение</a:t>
            </a:r>
          </a:p>
        </p:txBody>
      </p:sp>
      <p:sp>
        <p:nvSpPr>
          <p:cNvPr id="22" name="Rectángulo redondeado 21">
            <a:extLst>
              <a:ext uri="{FF2B5EF4-FFF2-40B4-BE49-F238E27FC236}">
                <a16:creationId xmlns:a16="http://schemas.microsoft.com/office/drawing/2014/main" id="{2A3F9AFD-6E7B-443C-82EF-A9862E70BB96}"/>
              </a:ext>
            </a:extLst>
          </p:cNvPr>
          <p:cNvSpPr/>
          <p:nvPr/>
        </p:nvSpPr>
        <p:spPr>
          <a:xfrm>
            <a:off x="3575860" y="4597400"/>
            <a:ext cx="1092200" cy="711200"/>
          </a:xfrm>
          <a:prstGeom prst="roundRect">
            <a:avLst/>
          </a:prstGeom>
          <a:solidFill>
            <a:srgbClr val="0BC50F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bg-BG" sz="1050" b="1" dirty="0" smtClean="0">
                <a:solidFill>
                  <a:srgbClr val="000000"/>
                </a:solidFill>
              </a:rPr>
              <a:t>Запазване </a:t>
            </a:r>
            <a:r>
              <a:rPr lang="bg-BG" sz="1050" b="1" dirty="0" smtClean="0">
                <a:solidFill>
                  <a:srgbClr val="000000"/>
                </a:solidFill>
              </a:rPr>
              <a:t>на жизнените </a:t>
            </a:r>
            <a:r>
              <a:rPr lang="bg-BG" sz="1050" b="1" dirty="0" smtClean="0">
                <a:solidFill>
                  <a:srgbClr val="000000"/>
                </a:solidFill>
              </a:rPr>
              <a:t>функции на органа</a:t>
            </a:r>
            <a:endParaRPr lang="bg-BG" sz="1050" b="1" dirty="0">
              <a:solidFill>
                <a:srgbClr val="000000"/>
              </a:solidFill>
            </a:endParaRPr>
          </a:p>
        </p:txBody>
      </p:sp>
      <p:sp>
        <p:nvSpPr>
          <p:cNvPr id="23" name="Rectángulo redondeado 22">
            <a:extLst>
              <a:ext uri="{FF2B5EF4-FFF2-40B4-BE49-F238E27FC236}">
                <a16:creationId xmlns:a16="http://schemas.microsoft.com/office/drawing/2014/main" id="{6D32BFB3-5EC2-4D69-A55A-722860BA0766}"/>
              </a:ext>
            </a:extLst>
          </p:cNvPr>
          <p:cNvSpPr/>
          <p:nvPr/>
        </p:nvSpPr>
        <p:spPr>
          <a:xfrm>
            <a:off x="3632201" y="3810000"/>
            <a:ext cx="1008063" cy="7112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100" b="1" dirty="0">
                <a:solidFill>
                  <a:srgbClr val="000000"/>
                </a:solidFill>
              </a:rPr>
              <a:t>Оценка на донора</a:t>
            </a:r>
            <a:endParaRPr lang="bg-BG" sz="1100" b="1" dirty="0">
              <a:solidFill>
                <a:srgbClr val="000000"/>
              </a:solidFill>
            </a:endParaRPr>
          </a:p>
        </p:txBody>
      </p:sp>
      <p:sp>
        <p:nvSpPr>
          <p:cNvPr id="24" name="Rectángulo redondeado 23">
            <a:extLst>
              <a:ext uri="{FF2B5EF4-FFF2-40B4-BE49-F238E27FC236}">
                <a16:creationId xmlns:a16="http://schemas.microsoft.com/office/drawing/2014/main" id="{CDE5F529-AD8F-4743-9687-FE232B7350BD}"/>
              </a:ext>
            </a:extLst>
          </p:cNvPr>
          <p:cNvSpPr/>
          <p:nvPr/>
        </p:nvSpPr>
        <p:spPr>
          <a:xfrm>
            <a:off x="5791201" y="4597400"/>
            <a:ext cx="1158875" cy="711200"/>
          </a:xfrm>
          <a:prstGeom prst="roundRect">
            <a:avLst/>
          </a:prstGeom>
          <a:solidFill>
            <a:srgbClr val="CC000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bg-BG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</a:t>
            </a:r>
            <a:r>
              <a:rPr lang="bg-BG" sz="1000" b="1" dirty="0" smtClean="0">
                <a:solidFill>
                  <a:srgbClr val="000000"/>
                </a:solidFill>
              </a:rPr>
              <a:t>азрешение съгласно закона</a:t>
            </a:r>
            <a:endParaRPr lang="es-ES" sz="1000" b="1" dirty="0">
              <a:solidFill>
                <a:srgbClr val="000000"/>
              </a:solidFill>
            </a:endParaRPr>
          </a:p>
        </p:txBody>
      </p:sp>
      <p:sp>
        <p:nvSpPr>
          <p:cNvPr id="25" name="Rectángulo redondeado 24">
            <a:extLst>
              <a:ext uri="{FF2B5EF4-FFF2-40B4-BE49-F238E27FC236}">
                <a16:creationId xmlns:a16="http://schemas.microsoft.com/office/drawing/2014/main" id="{50AB5384-283B-4DB2-A6FC-9D7A6029581D}"/>
              </a:ext>
            </a:extLst>
          </p:cNvPr>
          <p:cNvSpPr/>
          <p:nvPr/>
        </p:nvSpPr>
        <p:spPr>
          <a:xfrm>
            <a:off x="5851526" y="3810000"/>
            <a:ext cx="1008063" cy="711200"/>
          </a:xfrm>
          <a:prstGeom prst="roundRect">
            <a:avLst/>
          </a:prstGeom>
          <a:solidFill>
            <a:srgbClr val="DA7AF8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000" tIns="10800" rIns="18000" bIns="10800" anchor="ctr"/>
          <a:lstStyle/>
          <a:p>
            <a:pPr algn="ctr">
              <a:defRPr/>
            </a:pPr>
            <a:r>
              <a:rPr lang="bg-BG" sz="1100" b="1" dirty="0" smtClean="0">
                <a:solidFill>
                  <a:srgbClr val="000000"/>
                </a:solidFill>
              </a:rPr>
              <a:t>Комуникация с близките</a:t>
            </a:r>
            <a:endParaRPr lang="bg-BG" sz="1100" b="1" dirty="0">
              <a:solidFill>
                <a:srgbClr val="000000"/>
              </a:solidFill>
            </a:endParaRPr>
          </a:p>
        </p:txBody>
      </p:sp>
      <p:grpSp>
        <p:nvGrpSpPr>
          <p:cNvPr id="60433" name="Agrupar 30">
            <a:extLst>
              <a:ext uri="{FF2B5EF4-FFF2-40B4-BE49-F238E27FC236}">
                <a16:creationId xmlns:a16="http://schemas.microsoft.com/office/drawing/2014/main" id="{CCF3105D-AACB-41CF-9826-A5D72C7EC022}"/>
              </a:ext>
            </a:extLst>
          </p:cNvPr>
          <p:cNvGrpSpPr>
            <a:grpSpLocks/>
          </p:cNvGrpSpPr>
          <p:nvPr/>
        </p:nvGrpSpPr>
        <p:grpSpPr bwMode="auto">
          <a:xfrm>
            <a:off x="3505200" y="2209800"/>
            <a:ext cx="4394200" cy="673100"/>
            <a:chOff x="2430804" y="2209800"/>
            <a:chExt cx="4393776" cy="673101"/>
          </a:xfrm>
        </p:grpSpPr>
        <p:sp>
          <p:nvSpPr>
            <p:cNvPr id="19" name="Rectángulo redondeado 18">
              <a:extLst>
                <a:ext uri="{FF2B5EF4-FFF2-40B4-BE49-F238E27FC236}">
                  <a16:creationId xmlns:a16="http://schemas.microsoft.com/office/drawing/2014/main" id="{C4309C01-44FC-41A0-B866-3043A9EB2BA5}"/>
                </a:ext>
              </a:extLst>
            </p:cNvPr>
            <p:cNvSpPr/>
            <p:nvPr/>
          </p:nvSpPr>
          <p:spPr>
            <a:xfrm>
              <a:off x="2468900" y="2209800"/>
              <a:ext cx="4317583" cy="41910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81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S" sz="1400" b="1" dirty="0">
                  <a:solidFill>
                    <a:srgbClr val="000000"/>
                  </a:solidFill>
                </a:rPr>
                <a:t>Поддържане на донора</a:t>
              </a:r>
              <a:endParaRPr lang="bg-BG" sz="1400" b="1" dirty="0">
                <a:solidFill>
                  <a:srgbClr val="000000"/>
                </a:solidFill>
              </a:endParaRPr>
            </a:p>
          </p:txBody>
        </p:sp>
        <p:cxnSp>
          <p:nvCxnSpPr>
            <p:cNvPr id="27" name="Conector recto 26">
              <a:extLst>
                <a:ext uri="{FF2B5EF4-FFF2-40B4-BE49-F238E27FC236}">
                  <a16:creationId xmlns:a16="http://schemas.microsoft.com/office/drawing/2014/main" id="{80B96C49-39FC-4150-99D1-1331D7C2701C}"/>
                </a:ext>
              </a:extLst>
            </p:cNvPr>
            <p:cNvCxnSpPr/>
            <p:nvPr/>
          </p:nvCxnSpPr>
          <p:spPr>
            <a:xfrm flipV="1">
              <a:off x="2430804" y="2209800"/>
              <a:ext cx="0" cy="647701"/>
            </a:xfrm>
            <a:prstGeom prst="line">
              <a:avLst/>
            </a:prstGeom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cto 28">
              <a:extLst>
                <a:ext uri="{FF2B5EF4-FFF2-40B4-BE49-F238E27FC236}">
                  <a16:creationId xmlns:a16="http://schemas.microsoft.com/office/drawing/2014/main" id="{1929CC11-2F03-40BA-BE5F-B15DC04439BA}"/>
                </a:ext>
              </a:extLst>
            </p:cNvPr>
            <p:cNvCxnSpPr/>
            <p:nvPr/>
          </p:nvCxnSpPr>
          <p:spPr>
            <a:xfrm flipV="1">
              <a:off x="6824580" y="2235200"/>
              <a:ext cx="0" cy="647701"/>
            </a:xfrm>
            <a:prstGeom prst="line">
              <a:avLst/>
            </a:prstGeom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ángulo redondeado 20">
            <a:extLst>
              <a:ext uri="{FF2B5EF4-FFF2-40B4-BE49-F238E27FC236}">
                <a16:creationId xmlns:a16="http://schemas.microsoft.com/office/drawing/2014/main" id="{1C23BFD5-AE3E-43F3-8D98-5A36E42432F5}"/>
              </a:ext>
            </a:extLst>
          </p:cNvPr>
          <p:cNvSpPr/>
          <p:nvPr/>
        </p:nvSpPr>
        <p:spPr>
          <a:xfrm>
            <a:off x="2525713" y="5410200"/>
            <a:ext cx="1008062" cy="711200"/>
          </a:xfrm>
          <a:prstGeom prst="roundRect">
            <a:avLst/>
          </a:prstGeom>
          <a:solidFill>
            <a:srgbClr val="FFFF0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050" b="1" dirty="0">
                <a:solidFill>
                  <a:srgbClr val="000000"/>
                </a:solidFill>
              </a:rPr>
              <a:t>Извън болницата</a:t>
            </a:r>
          </a:p>
        </p:txBody>
      </p:sp>
      <p:sp>
        <p:nvSpPr>
          <p:cNvPr id="60435" name="Rectangle 5">
            <a:extLst>
              <a:ext uri="{FF2B5EF4-FFF2-40B4-BE49-F238E27FC236}">
                <a16:creationId xmlns:a16="http://schemas.microsoft.com/office/drawing/2014/main" id="{C65E0452-D698-4284-B2D9-CB84B3D8F7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9" y="1052513"/>
            <a:ext cx="84597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es-ES" sz="3200" b="1" dirty="0" smtClean="0">
                <a:solidFill>
                  <a:srgbClr val="376092"/>
                </a:solidFill>
                <a:latin typeface="Calibri" panose="020F0502020204030204" pitchFamily="34" charset="0"/>
              </a:rPr>
              <a:t>Донорски процес</a:t>
            </a:r>
            <a:endParaRPr lang="bg-BG" altLang="es-ES" sz="3200" b="1" dirty="0">
              <a:solidFill>
                <a:srgbClr val="376092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5E34D2A3-E414-4F1C-A43A-BC218212CDF5}"/>
              </a:ext>
            </a:extLst>
          </p:cNvPr>
          <p:cNvSpPr/>
          <p:nvPr/>
        </p:nvSpPr>
        <p:spPr>
          <a:xfrm>
            <a:off x="2794000" y="87314"/>
            <a:ext cx="7766050" cy="10953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10" name="Flecha derecha 9">
            <a:extLst>
              <a:ext uri="{FF2B5EF4-FFF2-40B4-BE49-F238E27FC236}">
                <a16:creationId xmlns:a16="http://schemas.microsoft.com/office/drawing/2014/main" id="{520A4A17-F393-4D03-91D4-4DCFD6902419}"/>
              </a:ext>
            </a:extLst>
          </p:cNvPr>
          <p:cNvSpPr/>
          <p:nvPr/>
        </p:nvSpPr>
        <p:spPr>
          <a:xfrm>
            <a:off x="2424113" y="2362200"/>
            <a:ext cx="7766050" cy="1714500"/>
          </a:xfrm>
          <a:prstGeom prst="rightArrow">
            <a:avLst/>
          </a:prstGeom>
          <a:solidFill>
            <a:schemeClr val="tx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091257A2-4BC8-44BE-99CE-7BC016FD9D5E}"/>
              </a:ext>
            </a:extLst>
          </p:cNvPr>
          <p:cNvSpPr/>
          <p:nvPr/>
        </p:nvSpPr>
        <p:spPr>
          <a:xfrm>
            <a:off x="2497138" y="2895600"/>
            <a:ext cx="1008062" cy="711200"/>
          </a:xfrm>
          <a:prstGeom prst="roundRect">
            <a:avLst/>
          </a:prstGeom>
          <a:solidFill>
            <a:srgbClr val="FF660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900" b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Откриване</a:t>
            </a:r>
            <a:r>
              <a:rPr lang="es-ES" sz="9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9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на потенциален донор</a:t>
            </a:r>
            <a:r>
              <a:rPr lang="en-US" sz="1000" dirty="0" smtClean="0"/>
              <a:t>	</a:t>
            </a:r>
          </a:p>
        </p:txBody>
      </p:sp>
      <p:sp>
        <p:nvSpPr>
          <p:cNvPr id="13" name="Rectángulo redondeado 12">
            <a:extLst>
              <a:ext uri="{FF2B5EF4-FFF2-40B4-BE49-F238E27FC236}">
                <a16:creationId xmlns:a16="http://schemas.microsoft.com/office/drawing/2014/main" id="{FFE550FB-CCA8-4B28-AAAF-785639BC023A}"/>
              </a:ext>
            </a:extLst>
          </p:cNvPr>
          <p:cNvSpPr/>
          <p:nvPr/>
        </p:nvSpPr>
        <p:spPr>
          <a:xfrm>
            <a:off x="3581401" y="2857500"/>
            <a:ext cx="1044575" cy="711200"/>
          </a:xfrm>
          <a:prstGeom prst="roundRect">
            <a:avLst/>
          </a:prstGeom>
          <a:solidFill>
            <a:srgbClr val="31859C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05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Оценка на донора</a:t>
            </a:r>
            <a:endParaRPr lang="bg-BG" sz="1050" b="1" dirty="0">
              <a:solidFill>
                <a:srgbClr val="FFFFFF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14" name="Rectángulo redondeado 13">
            <a:extLst>
              <a:ext uri="{FF2B5EF4-FFF2-40B4-BE49-F238E27FC236}">
                <a16:creationId xmlns:a16="http://schemas.microsoft.com/office/drawing/2014/main" id="{E33FAB53-67C1-4348-A241-31426AE2948D}"/>
              </a:ext>
            </a:extLst>
          </p:cNvPr>
          <p:cNvSpPr/>
          <p:nvPr/>
        </p:nvSpPr>
        <p:spPr>
          <a:xfrm>
            <a:off x="4724401" y="2857500"/>
            <a:ext cx="1008063" cy="71120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bg-BG" sz="105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Установяване </a:t>
            </a:r>
            <a:r>
              <a:rPr lang="es-ES" sz="1050" b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на</a:t>
            </a:r>
            <a:r>
              <a:rPr lang="es-ES" sz="105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05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смъртта</a:t>
            </a:r>
          </a:p>
        </p:txBody>
      </p:sp>
      <p:sp>
        <p:nvSpPr>
          <p:cNvPr id="15" name="Rectángulo redondeado 14">
            <a:extLst>
              <a:ext uri="{FF2B5EF4-FFF2-40B4-BE49-F238E27FC236}">
                <a16:creationId xmlns:a16="http://schemas.microsoft.com/office/drawing/2014/main" id="{1D25DB62-5755-4E78-ABB7-53148FAD8E23}"/>
              </a:ext>
            </a:extLst>
          </p:cNvPr>
          <p:cNvSpPr/>
          <p:nvPr/>
        </p:nvSpPr>
        <p:spPr>
          <a:xfrm>
            <a:off x="5791201" y="2857500"/>
            <a:ext cx="1008063" cy="7112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bg-BG" sz="95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Получаване </a:t>
            </a:r>
            <a:r>
              <a:rPr lang="es-ES" sz="950" b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на</a:t>
            </a:r>
            <a:r>
              <a:rPr lang="es-ES" sz="95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95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съгласие</a:t>
            </a:r>
            <a:endParaRPr lang="bg-BG" sz="95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ángulo redondeado 15">
            <a:extLst>
              <a:ext uri="{FF2B5EF4-FFF2-40B4-BE49-F238E27FC236}">
                <a16:creationId xmlns:a16="http://schemas.microsoft.com/office/drawing/2014/main" id="{D4929275-5DF5-42E7-A40A-46159DCF9D41}"/>
              </a:ext>
            </a:extLst>
          </p:cNvPr>
          <p:cNvSpPr/>
          <p:nvPr/>
        </p:nvSpPr>
        <p:spPr>
          <a:xfrm>
            <a:off x="6858001" y="2857500"/>
            <a:ext cx="1008063" cy="7112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000" b="1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Разпреде</a:t>
            </a:r>
            <a:r>
              <a:rPr lang="bg-BG" sz="1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s-ES" sz="1000" b="1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ляне</a:t>
            </a:r>
            <a:r>
              <a:rPr lang="es-ES" sz="1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0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на</a:t>
            </a:r>
            <a:r>
              <a:rPr lang="es-ES" sz="1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0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органите</a:t>
            </a:r>
            <a:endParaRPr lang="es-ES" sz="1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ángulo redondeado 16">
            <a:extLst>
              <a:ext uri="{FF2B5EF4-FFF2-40B4-BE49-F238E27FC236}">
                <a16:creationId xmlns:a16="http://schemas.microsoft.com/office/drawing/2014/main" id="{FEC55DDF-4099-49E6-B7AF-D1B82C3F9C6E}"/>
              </a:ext>
            </a:extLst>
          </p:cNvPr>
          <p:cNvSpPr/>
          <p:nvPr/>
        </p:nvSpPr>
        <p:spPr>
          <a:xfrm>
            <a:off x="7924801" y="2857500"/>
            <a:ext cx="1008063" cy="711200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000" b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Експланта</a:t>
            </a:r>
            <a:r>
              <a:rPr lang="bg-BG" sz="1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s-ES" sz="1000" b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ция</a:t>
            </a:r>
            <a:endParaRPr lang="bg-BG" sz="10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ángulo redondeado 17">
            <a:extLst>
              <a:ext uri="{FF2B5EF4-FFF2-40B4-BE49-F238E27FC236}">
                <a16:creationId xmlns:a16="http://schemas.microsoft.com/office/drawing/2014/main" id="{4D45B19E-AC92-4E0C-A510-0EB82F669B31}"/>
              </a:ext>
            </a:extLst>
          </p:cNvPr>
          <p:cNvSpPr/>
          <p:nvPr/>
        </p:nvSpPr>
        <p:spPr>
          <a:xfrm>
            <a:off x="9050338" y="2857500"/>
            <a:ext cx="1008062" cy="7112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0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Трансплан</a:t>
            </a:r>
            <a:r>
              <a:rPr lang="bg-BG" sz="1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s-ES" sz="10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тация</a:t>
            </a:r>
            <a:endParaRPr lang="bg-BG" sz="1000" b="1" dirty="0">
              <a:solidFill>
                <a:prstClr val="black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20" name="Rectángulo redondeado 19">
            <a:extLst>
              <a:ext uri="{FF2B5EF4-FFF2-40B4-BE49-F238E27FC236}">
                <a16:creationId xmlns:a16="http://schemas.microsoft.com/office/drawing/2014/main" id="{56787346-6C93-4C46-BEE3-13C292D3151E}"/>
              </a:ext>
            </a:extLst>
          </p:cNvPr>
          <p:cNvSpPr/>
          <p:nvPr/>
        </p:nvSpPr>
        <p:spPr>
          <a:xfrm>
            <a:off x="2541588" y="3810000"/>
            <a:ext cx="1008062" cy="711200"/>
          </a:xfrm>
          <a:prstGeom prst="roundRect">
            <a:avLst/>
          </a:prstGeom>
          <a:solidFill>
            <a:srgbClr val="00B0F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000" b="1" dirty="0">
                <a:solidFill>
                  <a:prstClr val="black"/>
                </a:solidFill>
              </a:rPr>
              <a:t>В Интензивно отделение</a:t>
            </a:r>
          </a:p>
        </p:txBody>
      </p:sp>
      <p:sp>
        <p:nvSpPr>
          <p:cNvPr id="21" name="Rectángulo redondeado 20">
            <a:extLst>
              <a:ext uri="{FF2B5EF4-FFF2-40B4-BE49-F238E27FC236}">
                <a16:creationId xmlns:a16="http://schemas.microsoft.com/office/drawing/2014/main" id="{7128E9AA-E059-4EF2-831D-9EC500B72734}"/>
              </a:ext>
            </a:extLst>
          </p:cNvPr>
          <p:cNvSpPr/>
          <p:nvPr/>
        </p:nvSpPr>
        <p:spPr>
          <a:xfrm>
            <a:off x="2541588" y="4597400"/>
            <a:ext cx="1008062" cy="711200"/>
          </a:xfrm>
          <a:prstGeom prst="roundRect">
            <a:avLst/>
          </a:prstGeom>
          <a:solidFill>
            <a:srgbClr val="FAC09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000" b="1" dirty="0">
                <a:solidFill>
                  <a:srgbClr val="000000"/>
                </a:solidFill>
              </a:rPr>
              <a:t>Извън Интензивно отделение</a:t>
            </a:r>
          </a:p>
        </p:txBody>
      </p:sp>
      <p:sp>
        <p:nvSpPr>
          <p:cNvPr id="22" name="Rectángulo redondeado 21">
            <a:extLst>
              <a:ext uri="{FF2B5EF4-FFF2-40B4-BE49-F238E27FC236}">
                <a16:creationId xmlns:a16="http://schemas.microsoft.com/office/drawing/2014/main" id="{2A3F9AFD-6E7B-443C-82EF-A9862E70BB96}"/>
              </a:ext>
            </a:extLst>
          </p:cNvPr>
          <p:cNvSpPr/>
          <p:nvPr/>
        </p:nvSpPr>
        <p:spPr>
          <a:xfrm>
            <a:off x="3662362" y="4597400"/>
            <a:ext cx="1062039" cy="711200"/>
          </a:xfrm>
          <a:prstGeom prst="roundRect">
            <a:avLst/>
          </a:prstGeom>
          <a:solidFill>
            <a:srgbClr val="0BC50F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bg-BG" sz="1050" b="1" dirty="0" smtClean="0">
                <a:solidFill>
                  <a:srgbClr val="000000"/>
                </a:solidFill>
              </a:rPr>
              <a:t>Запазване </a:t>
            </a:r>
            <a:r>
              <a:rPr lang="bg-BG" sz="1050" b="1" dirty="0" smtClean="0">
                <a:solidFill>
                  <a:srgbClr val="000000"/>
                </a:solidFill>
              </a:rPr>
              <a:t>на жизнените </a:t>
            </a:r>
            <a:r>
              <a:rPr lang="bg-BG" sz="1050" b="1" dirty="0" smtClean="0">
                <a:solidFill>
                  <a:srgbClr val="000000"/>
                </a:solidFill>
              </a:rPr>
              <a:t>функции на органа</a:t>
            </a:r>
            <a:endParaRPr lang="bg-BG" sz="1050" b="1" dirty="0">
              <a:solidFill>
                <a:srgbClr val="000000"/>
              </a:solidFill>
            </a:endParaRPr>
          </a:p>
        </p:txBody>
      </p:sp>
      <p:sp>
        <p:nvSpPr>
          <p:cNvPr id="23" name="Rectángulo redondeado 22">
            <a:extLst>
              <a:ext uri="{FF2B5EF4-FFF2-40B4-BE49-F238E27FC236}">
                <a16:creationId xmlns:a16="http://schemas.microsoft.com/office/drawing/2014/main" id="{6D32BFB3-5EC2-4D69-A55A-722860BA0766}"/>
              </a:ext>
            </a:extLst>
          </p:cNvPr>
          <p:cNvSpPr/>
          <p:nvPr/>
        </p:nvSpPr>
        <p:spPr>
          <a:xfrm>
            <a:off x="3632201" y="3810000"/>
            <a:ext cx="1008063" cy="7112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100" b="1" dirty="0">
                <a:solidFill>
                  <a:srgbClr val="000000"/>
                </a:solidFill>
              </a:rPr>
              <a:t>Оценка на донора</a:t>
            </a:r>
            <a:endParaRPr lang="bg-BG" sz="1100" b="1" dirty="0">
              <a:solidFill>
                <a:srgbClr val="000000"/>
              </a:solidFill>
            </a:endParaRPr>
          </a:p>
        </p:txBody>
      </p:sp>
      <p:sp>
        <p:nvSpPr>
          <p:cNvPr id="24" name="Rectángulo redondeado 23">
            <a:extLst>
              <a:ext uri="{FF2B5EF4-FFF2-40B4-BE49-F238E27FC236}">
                <a16:creationId xmlns:a16="http://schemas.microsoft.com/office/drawing/2014/main" id="{CDE5F529-AD8F-4743-9687-FE232B7350BD}"/>
              </a:ext>
            </a:extLst>
          </p:cNvPr>
          <p:cNvSpPr/>
          <p:nvPr/>
        </p:nvSpPr>
        <p:spPr>
          <a:xfrm>
            <a:off x="5791201" y="4597400"/>
            <a:ext cx="1158875" cy="711200"/>
          </a:xfrm>
          <a:prstGeom prst="roundRect">
            <a:avLst/>
          </a:prstGeom>
          <a:solidFill>
            <a:srgbClr val="CC000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bg-BG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</a:t>
            </a:r>
            <a:r>
              <a:rPr lang="bg-BG" sz="1000" b="1" dirty="0" smtClean="0">
                <a:solidFill>
                  <a:srgbClr val="000000"/>
                </a:solidFill>
              </a:rPr>
              <a:t>азрешение съгласно закона</a:t>
            </a:r>
            <a:endParaRPr lang="es-ES" sz="1000" b="1" dirty="0">
              <a:solidFill>
                <a:srgbClr val="000000"/>
              </a:solidFill>
            </a:endParaRPr>
          </a:p>
        </p:txBody>
      </p:sp>
      <p:sp>
        <p:nvSpPr>
          <p:cNvPr id="25" name="Rectángulo redondeado 24">
            <a:extLst>
              <a:ext uri="{FF2B5EF4-FFF2-40B4-BE49-F238E27FC236}">
                <a16:creationId xmlns:a16="http://schemas.microsoft.com/office/drawing/2014/main" id="{50AB5384-283B-4DB2-A6FC-9D7A6029581D}"/>
              </a:ext>
            </a:extLst>
          </p:cNvPr>
          <p:cNvSpPr/>
          <p:nvPr/>
        </p:nvSpPr>
        <p:spPr>
          <a:xfrm>
            <a:off x="5851526" y="3810000"/>
            <a:ext cx="1008063" cy="711200"/>
          </a:xfrm>
          <a:prstGeom prst="roundRect">
            <a:avLst/>
          </a:prstGeom>
          <a:solidFill>
            <a:srgbClr val="DA7AF8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000" tIns="10800" rIns="18000" bIns="10800" anchor="ctr"/>
          <a:lstStyle/>
          <a:p>
            <a:pPr algn="ctr">
              <a:defRPr/>
            </a:pPr>
            <a:r>
              <a:rPr lang="bg-BG" sz="1100" b="1" dirty="0" smtClean="0">
                <a:solidFill>
                  <a:srgbClr val="000000"/>
                </a:solidFill>
              </a:rPr>
              <a:t>Комуникация с близките</a:t>
            </a:r>
            <a:endParaRPr lang="bg-BG" sz="1100" b="1" dirty="0">
              <a:solidFill>
                <a:srgbClr val="000000"/>
              </a:solidFill>
            </a:endParaRPr>
          </a:p>
        </p:txBody>
      </p:sp>
      <p:grpSp>
        <p:nvGrpSpPr>
          <p:cNvPr id="2" name="Agrupar 30">
            <a:extLst>
              <a:ext uri="{FF2B5EF4-FFF2-40B4-BE49-F238E27FC236}">
                <a16:creationId xmlns:a16="http://schemas.microsoft.com/office/drawing/2014/main" id="{CCF3105D-AACB-41CF-9826-A5D72C7EC022}"/>
              </a:ext>
            </a:extLst>
          </p:cNvPr>
          <p:cNvGrpSpPr>
            <a:grpSpLocks/>
          </p:cNvGrpSpPr>
          <p:nvPr/>
        </p:nvGrpSpPr>
        <p:grpSpPr bwMode="auto">
          <a:xfrm>
            <a:off x="3505200" y="2209800"/>
            <a:ext cx="4394200" cy="673100"/>
            <a:chOff x="2430804" y="2209800"/>
            <a:chExt cx="4393776" cy="673101"/>
          </a:xfrm>
        </p:grpSpPr>
        <p:sp>
          <p:nvSpPr>
            <p:cNvPr id="19" name="Rectángulo redondeado 18">
              <a:extLst>
                <a:ext uri="{FF2B5EF4-FFF2-40B4-BE49-F238E27FC236}">
                  <a16:creationId xmlns:a16="http://schemas.microsoft.com/office/drawing/2014/main" id="{C4309C01-44FC-41A0-B866-3043A9EB2BA5}"/>
                </a:ext>
              </a:extLst>
            </p:cNvPr>
            <p:cNvSpPr/>
            <p:nvPr/>
          </p:nvSpPr>
          <p:spPr>
            <a:xfrm>
              <a:off x="2468900" y="2209800"/>
              <a:ext cx="4317583" cy="41910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81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S" sz="1400" b="1" dirty="0">
                  <a:solidFill>
                    <a:srgbClr val="000000"/>
                  </a:solidFill>
                </a:rPr>
                <a:t>Поддържане на донора</a:t>
              </a:r>
              <a:endParaRPr lang="bg-BG" sz="1400" b="1" dirty="0">
                <a:solidFill>
                  <a:srgbClr val="000000"/>
                </a:solidFill>
              </a:endParaRPr>
            </a:p>
          </p:txBody>
        </p:sp>
        <p:cxnSp>
          <p:nvCxnSpPr>
            <p:cNvPr id="27" name="Conector recto 26">
              <a:extLst>
                <a:ext uri="{FF2B5EF4-FFF2-40B4-BE49-F238E27FC236}">
                  <a16:creationId xmlns:a16="http://schemas.microsoft.com/office/drawing/2014/main" id="{80B96C49-39FC-4150-99D1-1331D7C2701C}"/>
                </a:ext>
              </a:extLst>
            </p:cNvPr>
            <p:cNvCxnSpPr/>
            <p:nvPr/>
          </p:nvCxnSpPr>
          <p:spPr>
            <a:xfrm flipV="1">
              <a:off x="2430804" y="2209800"/>
              <a:ext cx="0" cy="647701"/>
            </a:xfrm>
            <a:prstGeom prst="line">
              <a:avLst/>
            </a:prstGeom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cto 28">
              <a:extLst>
                <a:ext uri="{FF2B5EF4-FFF2-40B4-BE49-F238E27FC236}">
                  <a16:creationId xmlns:a16="http://schemas.microsoft.com/office/drawing/2014/main" id="{1929CC11-2F03-40BA-BE5F-B15DC04439BA}"/>
                </a:ext>
              </a:extLst>
            </p:cNvPr>
            <p:cNvCxnSpPr/>
            <p:nvPr/>
          </p:nvCxnSpPr>
          <p:spPr>
            <a:xfrm flipV="1">
              <a:off x="6824580" y="2235200"/>
              <a:ext cx="0" cy="647701"/>
            </a:xfrm>
            <a:prstGeom prst="line">
              <a:avLst/>
            </a:prstGeom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ángulo redondeado 20">
            <a:extLst>
              <a:ext uri="{FF2B5EF4-FFF2-40B4-BE49-F238E27FC236}">
                <a16:creationId xmlns:a16="http://schemas.microsoft.com/office/drawing/2014/main" id="{1C23BFD5-AE3E-43F3-8D98-5A36E42432F5}"/>
              </a:ext>
            </a:extLst>
          </p:cNvPr>
          <p:cNvSpPr/>
          <p:nvPr/>
        </p:nvSpPr>
        <p:spPr>
          <a:xfrm>
            <a:off x="2525713" y="5410200"/>
            <a:ext cx="1008062" cy="711200"/>
          </a:xfrm>
          <a:prstGeom prst="roundRect">
            <a:avLst/>
          </a:prstGeom>
          <a:solidFill>
            <a:srgbClr val="FFFF0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050" b="1" dirty="0">
                <a:solidFill>
                  <a:srgbClr val="000000"/>
                </a:solidFill>
              </a:rPr>
              <a:t>Извън болницата</a:t>
            </a:r>
          </a:p>
        </p:txBody>
      </p:sp>
      <p:sp>
        <p:nvSpPr>
          <p:cNvPr id="60435" name="Rectangle 5">
            <a:extLst>
              <a:ext uri="{FF2B5EF4-FFF2-40B4-BE49-F238E27FC236}">
                <a16:creationId xmlns:a16="http://schemas.microsoft.com/office/drawing/2014/main" id="{C65E0452-D698-4284-B2D9-CB84B3D8F7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9" y="1052513"/>
            <a:ext cx="84597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es-ES" sz="3200" b="1" dirty="0" smtClean="0">
                <a:solidFill>
                  <a:srgbClr val="376092"/>
                </a:solidFill>
                <a:latin typeface="Calibri" panose="020F0502020204030204" pitchFamily="34" charset="0"/>
              </a:rPr>
              <a:t>Донорски процес</a:t>
            </a:r>
            <a:endParaRPr lang="bg-BG" altLang="es-ES" sz="3200" b="1" dirty="0">
              <a:solidFill>
                <a:srgbClr val="376092"/>
              </a:solidFill>
              <a:latin typeface="Calibri" panose="020F0502020204030204" pitchFamily="34" charset="0"/>
            </a:endParaRPr>
          </a:p>
        </p:txBody>
      </p:sp>
      <p:sp>
        <p:nvSpPr>
          <p:cNvPr id="28" name="Rectángulo redondeado 14">
            <a:extLst>
              <a:ext uri="{FF2B5EF4-FFF2-40B4-BE49-F238E27FC236}">
                <a16:creationId xmlns:a16="http://schemas.microsoft.com/office/drawing/2014/main" id="{1D25DB62-5755-4E78-ABB7-53148FAD8E23}"/>
              </a:ext>
            </a:extLst>
          </p:cNvPr>
          <p:cNvSpPr/>
          <p:nvPr/>
        </p:nvSpPr>
        <p:spPr>
          <a:xfrm>
            <a:off x="5143506" y="2476500"/>
            <a:ext cx="2408227" cy="1462454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bg-BG" sz="2000" b="1" dirty="0" smtClean="0">
                <a:solidFill>
                  <a:prstClr val="white"/>
                </a:solidFill>
              </a:rPr>
              <a:t>Получаване на съгласие</a:t>
            </a:r>
            <a:endParaRPr lang="es-ES" sz="2000" b="1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lecha derecha 30">
            <a:extLst>
              <a:ext uri="{FF2B5EF4-FFF2-40B4-BE49-F238E27FC236}">
                <a16:creationId xmlns:a16="http://schemas.microsoft.com/office/drawing/2014/main" id="{D0A39913-7F99-423B-A157-D3747E575556}"/>
              </a:ext>
            </a:extLst>
          </p:cNvPr>
          <p:cNvSpPr/>
          <p:nvPr/>
        </p:nvSpPr>
        <p:spPr>
          <a:xfrm>
            <a:off x="2433637" y="4522788"/>
            <a:ext cx="8770067" cy="1714500"/>
          </a:xfrm>
          <a:prstGeom prst="rightArrow">
            <a:avLst/>
          </a:prstGeom>
          <a:solidFill>
            <a:schemeClr val="tx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38" name="Rectángulo redondeado 37">
            <a:extLst>
              <a:ext uri="{FF2B5EF4-FFF2-40B4-BE49-F238E27FC236}">
                <a16:creationId xmlns:a16="http://schemas.microsoft.com/office/drawing/2014/main" id="{A685F092-73EE-4CC7-B101-B2F98BD0D1FE}"/>
              </a:ext>
            </a:extLst>
          </p:cNvPr>
          <p:cNvSpPr/>
          <p:nvPr/>
        </p:nvSpPr>
        <p:spPr>
          <a:xfrm>
            <a:off x="3503614" y="4983163"/>
            <a:ext cx="1044575" cy="711200"/>
          </a:xfrm>
          <a:prstGeom prst="roundRect">
            <a:avLst/>
          </a:prstGeom>
          <a:solidFill>
            <a:srgbClr val="31859C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100" b="1" dirty="0">
                <a:solidFill>
                  <a:srgbClr val="FFFFFF"/>
                </a:solidFill>
              </a:rPr>
              <a:t>Оценка на донора</a:t>
            </a:r>
            <a:endParaRPr lang="bg-BG" sz="1100" b="1" dirty="0">
              <a:solidFill>
                <a:srgbClr val="FFFFFF"/>
              </a:solidFill>
            </a:endParaRPr>
          </a:p>
        </p:txBody>
      </p:sp>
      <p:sp>
        <p:nvSpPr>
          <p:cNvPr id="39" name="Rectángulo redondeado 38">
            <a:extLst>
              <a:ext uri="{FF2B5EF4-FFF2-40B4-BE49-F238E27FC236}">
                <a16:creationId xmlns:a16="http://schemas.microsoft.com/office/drawing/2014/main" id="{D99EBD67-A42B-4E8B-B57A-BF2321E5BAEA}"/>
              </a:ext>
            </a:extLst>
          </p:cNvPr>
          <p:cNvSpPr/>
          <p:nvPr/>
        </p:nvSpPr>
        <p:spPr>
          <a:xfrm>
            <a:off x="4656138" y="4983163"/>
            <a:ext cx="1008062" cy="71120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bg-BG" sz="11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Установяване </a:t>
            </a:r>
            <a:r>
              <a:rPr lang="es-ES" sz="1100" b="1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на</a:t>
            </a:r>
            <a:r>
              <a:rPr lang="es-ES" sz="11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1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смъртта</a:t>
            </a:r>
          </a:p>
        </p:txBody>
      </p:sp>
      <p:sp>
        <p:nvSpPr>
          <p:cNvPr id="40" name="Rectángulo redondeado 39">
            <a:extLst>
              <a:ext uri="{FF2B5EF4-FFF2-40B4-BE49-F238E27FC236}">
                <a16:creationId xmlns:a16="http://schemas.microsoft.com/office/drawing/2014/main" id="{3A65F494-84F9-4A38-A1FE-8EB5A8352BAA}"/>
              </a:ext>
            </a:extLst>
          </p:cNvPr>
          <p:cNvSpPr/>
          <p:nvPr/>
        </p:nvSpPr>
        <p:spPr>
          <a:xfrm>
            <a:off x="5735638" y="4983163"/>
            <a:ext cx="1008062" cy="7112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bg-BG" sz="11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Получаване </a:t>
            </a:r>
            <a:r>
              <a:rPr lang="es-ES" sz="1100" b="1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на</a:t>
            </a:r>
            <a:r>
              <a:rPr lang="es-ES" sz="11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1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съгласие</a:t>
            </a:r>
            <a:endParaRPr lang="bg-BG" sz="11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ectángulo redondeado 41">
            <a:extLst>
              <a:ext uri="{FF2B5EF4-FFF2-40B4-BE49-F238E27FC236}">
                <a16:creationId xmlns:a16="http://schemas.microsoft.com/office/drawing/2014/main" id="{919ACD3C-4F3B-4A19-B50F-8FF802504C3B}"/>
              </a:ext>
            </a:extLst>
          </p:cNvPr>
          <p:cNvSpPr/>
          <p:nvPr/>
        </p:nvSpPr>
        <p:spPr>
          <a:xfrm>
            <a:off x="6816726" y="4983163"/>
            <a:ext cx="1008063" cy="7112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100" b="1" dirty="0">
                <a:solidFill>
                  <a:srgbClr val="FFFFFF"/>
                </a:solidFill>
              </a:rPr>
              <a:t>Разпределяне на органите</a:t>
            </a:r>
            <a:endParaRPr lang="bg-BG" sz="1100" b="1" dirty="0">
              <a:solidFill>
                <a:srgbClr val="FFFFFF"/>
              </a:solidFill>
            </a:endParaRPr>
          </a:p>
        </p:txBody>
      </p:sp>
      <p:sp>
        <p:nvSpPr>
          <p:cNvPr id="44" name="Rectángulo redondeado 43">
            <a:extLst>
              <a:ext uri="{FF2B5EF4-FFF2-40B4-BE49-F238E27FC236}">
                <a16:creationId xmlns:a16="http://schemas.microsoft.com/office/drawing/2014/main" id="{DB932B3D-5EA4-41BD-9778-3CEBE4F20BDD}"/>
              </a:ext>
            </a:extLst>
          </p:cNvPr>
          <p:cNvSpPr/>
          <p:nvPr/>
        </p:nvSpPr>
        <p:spPr>
          <a:xfrm>
            <a:off x="7896226" y="4983163"/>
            <a:ext cx="1008063" cy="7112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100" b="1" smtClean="0">
                <a:solidFill>
                  <a:srgbClr val="FFFFFF"/>
                </a:solidFill>
              </a:rPr>
              <a:t>Експланта</a:t>
            </a:r>
            <a:r>
              <a:rPr lang="bg-BG" sz="1100" b="1" smtClean="0">
                <a:solidFill>
                  <a:srgbClr val="FFFFFF"/>
                </a:solidFill>
              </a:rPr>
              <a:t>-</a:t>
            </a:r>
            <a:r>
              <a:rPr lang="es-ES" sz="1100" b="1" smtClean="0">
                <a:solidFill>
                  <a:srgbClr val="FFFFFF"/>
                </a:solidFill>
              </a:rPr>
              <a:t>ция</a:t>
            </a:r>
            <a:endParaRPr lang="bg-BG" sz="1100" b="1" dirty="0">
              <a:solidFill>
                <a:srgbClr val="FFFFFF"/>
              </a:solidFill>
            </a:endParaRPr>
          </a:p>
        </p:txBody>
      </p:sp>
      <p:sp>
        <p:nvSpPr>
          <p:cNvPr id="45" name="Rectángulo redondeado 44">
            <a:extLst>
              <a:ext uri="{FF2B5EF4-FFF2-40B4-BE49-F238E27FC236}">
                <a16:creationId xmlns:a16="http://schemas.microsoft.com/office/drawing/2014/main" id="{F3AF2145-1C42-45FA-8C9F-292A6CE002F8}"/>
              </a:ext>
            </a:extLst>
          </p:cNvPr>
          <p:cNvSpPr/>
          <p:nvPr/>
        </p:nvSpPr>
        <p:spPr>
          <a:xfrm>
            <a:off x="8975726" y="4983163"/>
            <a:ext cx="1479838" cy="7112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100" b="1" dirty="0">
                <a:solidFill>
                  <a:prstClr val="black"/>
                </a:solidFill>
              </a:rPr>
              <a:t>Трансплантация</a:t>
            </a:r>
            <a:endParaRPr lang="bg-BG" sz="1100" b="1" dirty="0">
              <a:solidFill>
                <a:prstClr val="black"/>
              </a:solidFill>
            </a:endParaRPr>
          </a:p>
        </p:txBody>
      </p:sp>
      <p:grpSp>
        <p:nvGrpSpPr>
          <p:cNvPr id="62475" name="Agrupar 45">
            <a:extLst>
              <a:ext uri="{FF2B5EF4-FFF2-40B4-BE49-F238E27FC236}">
                <a16:creationId xmlns:a16="http://schemas.microsoft.com/office/drawing/2014/main" id="{23AAC500-4E58-4628-8E44-F4B31D04CEB7}"/>
              </a:ext>
            </a:extLst>
          </p:cNvPr>
          <p:cNvGrpSpPr>
            <a:grpSpLocks/>
          </p:cNvGrpSpPr>
          <p:nvPr/>
        </p:nvGrpSpPr>
        <p:grpSpPr bwMode="auto">
          <a:xfrm>
            <a:off x="4008438" y="4292600"/>
            <a:ext cx="4394200" cy="673100"/>
            <a:chOff x="2430804" y="2209800"/>
            <a:chExt cx="4393776" cy="673101"/>
          </a:xfrm>
        </p:grpSpPr>
        <p:sp>
          <p:nvSpPr>
            <p:cNvPr id="47" name="Rectángulo redondeado 46">
              <a:extLst>
                <a:ext uri="{FF2B5EF4-FFF2-40B4-BE49-F238E27FC236}">
                  <a16:creationId xmlns:a16="http://schemas.microsoft.com/office/drawing/2014/main" id="{C69B886C-7625-420E-9BA1-29E40B795A0B}"/>
                </a:ext>
              </a:extLst>
            </p:cNvPr>
            <p:cNvSpPr/>
            <p:nvPr/>
          </p:nvSpPr>
          <p:spPr>
            <a:xfrm>
              <a:off x="2468900" y="2209800"/>
              <a:ext cx="4317583" cy="41910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81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S" sz="1400" b="1" dirty="0">
                  <a:solidFill>
                    <a:srgbClr val="000000"/>
                  </a:solidFill>
                </a:rPr>
                <a:t>Поддържаща терапия</a:t>
              </a:r>
              <a:endParaRPr lang="bg-BG" sz="1400" b="1" dirty="0">
                <a:solidFill>
                  <a:srgbClr val="000000"/>
                </a:solidFill>
              </a:endParaRPr>
            </a:p>
          </p:txBody>
        </p:sp>
        <p:cxnSp>
          <p:nvCxnSpPr>
            <p:cNvPr id="48" name="Conector recto 47">
              <a:extLst>
                <a:ext uri="{FF2B5EF4-FFF2-40B4-BE49-F238E27FC236}">
                  <a16:creationId xmlns:a16="http://schemas.microsoft.com/office/drawing/2014/main" id="{D68B6C95-8957-40A1-BC17-CF82ECC9BD32}"/>
                </a:ext>
              </a:extLst>
            </p:cNvPr>
            <p:cNvCxnSpPr/>
            <p:nvPr/>
          </p:nvCxnSpPr>
          <p:spPr>
            <a:xfrm flipV="1">
              <a:off x="2430804" y="2209800"/>
              <a:ext cx="0" cy="647701"/>
            </a:xfrm>
            <a:prstGeom prst="line">
              <a:avLst/>
            </a:prstGeom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cto 48">
              <a:extLst>
                <a:ext uri="{FF2B5EF4-FFF2-40B4-BE49-F238E27FC236}">
                  <a16:creationId xmlns:a16="http://schemas.microsoft.com/office/drawing/2014/main" id="{8242686F-AD4F-4CCF-9664-3496A4A48D34}"/>
                </a:ext>
              </a:extLst>
            </p:cNvPr>
            <p:cNvCxnSpPr/>
            <p:nvPr/>
          </p:nvCxnSpPr>
          <p:spPr>
            <a:xfrm flipV="1">
              <a:off x="6824580" y="2235200"/>
              <a:ext cx="0" cy="647701"/>
            </a:xfrm>
            <a:prstGeom prst="line">
              <a:avLst/>
            </a:prstGeom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Flecha abajo 18">
            <a:extLst>
              <a:ext uri="{FF2B5EF4-FFF2-40B4-BE49-F238E27FC236}">
                <a16:creationId xmlns:a16="http://schemas.microsoft.com/office/drawing/2014/main" id="{B9985DBD-98AC-4FCE-83EF-3F1D93AA527B}"/>
              </a:ext>
            </a:extLst>
          </p:cNvPr>
          <p:cNvSpPr/>
          <p:nvPr/>
        </p:nvSpPr>
        <p:spPr>
          <a:xfrm>
            <a:off x="5951538" y="3332163"/>
            <a:ext cx="292100" cy="912812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63" name="Rectángulo 62">
            <a:extLst>
              <a:ext uri="{FF2B5EF4-FFF2-40B4-BE49-F238E27FC236}">
                <a16:creationId xmlns:a16="http://schemas.microsoft.com/office/drawing/2014/main" id="{801A09B8-DC20-4084-B125-C25AE6EA5DB1}"/>
              </a:ext>
            </a:extLst>
          </p:cNvPr>
          <p:cNvSpPr/>
          <p:nvPr/>
        </p:nvSpPr>
        <p:spPr>
          <a:xfrm>
            <a:off x="3744913" y="5961062"/>
            <a:ext cx="4909989" cy="56436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600" b="1" dirty="0">
                <a:solidFill>
                  <a:srgbClr val="0D0D0D"/>
                </a:solidFill>
                <a:latin typeface="Arial" pitchFamily="34" charset="0"/>
                <a:cs typeface="Arial" pitchFamily="34" charset="0"/>
              </a:rPr>
              <a:t>50-75% ОТ ВСИЧКИ СЛУЧАИ НА МОЗЪЧНА СМЪРТ </a:t>
            </a:r>
            <a:r>
              <a:rPr lang="bg-BG" sz="1600" b="1" dirty="0" smtClean="0">
                <a:solidFill>
                  <a:srgbClr val="0D0D0D"/>
                </a:solidFill>
                <a:latin typeface="Arial" pitchFamily="34" charset="0"/>
                <a:cs typeface="Arial" pitchFamily="34" charset="0"/>
              </a:rPr>
              <a:t>СА РЕАЛИЗИРАНИ </a:t>
            </a:r>
            <a:r>
              <a:rPr lang="es-ES" sz="1600" b="1" dirty="0" smtClean="0">
                <a:solidFill>
                  <a:srgbClr val="0D0D0D"/>
                </a:solidFill>
                <a:latin typeface="Arial" pitchFamily="34" charset="0"/>
                <a:cs typeface="Arial" pitchFamily="34" charset="0"/>
              </a:rPr>
              <a:t>ДОНОР</a:t>
            </a:r>
            <a:r>
              <a:rPr lang="bg-BG" sz="1600" b="1" dirty="0" smtClean="0">
                <a:solidFill>
                  <a:srgbClr val="0D0D0D"/>
                </a:solidFill>
                <a:latin typeface="Arial" pitchFamily="34" charset="0"/>
                <a:cs typeface="Arial" pitchFamily="34" charset="0"/>
              </a:rPr>
              <a:t>И</a:t>
            </a:r>
            <a:endParaRPr lang="es-ES" sz="1600" b="1" dirty="0">
              <a:solidFill>
                <a:srgbClr val="0D0D0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478" name="CuadroTexto 13">
            <a:extLst>
              <a:ext uri="{FF2B5EF4-FFF2-40B4-BE49-F238E27FC236}">
                <a16:creationId xmlns:a16="http://schemas.microsoft.com/office/drawing/2014/main" id="{2C8C3C3D-C974-40BA-91CA-C1AD0FF3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8901" y="1322475"/>
            <a:ext cx="999717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s-ES" altLang="es-ES" sz="1400" b="1" dirty="0">
                <a:solidFill>
                  <a:srgbClr val="000000"/>
                </a:solidFill>
                <a:latin typeface="Calibri" panose="020F0502020204030204" pitchFamily="34" charset="0"/>
              </a:rPr>
              <a:t> 3 – 5% ОТ </a:t>
            </a:r>
            <a:r>
              <a:rPr lang="bg-BG" altLang="es-ES" sz="1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СМЪРТНИТЕ СЛУЧАИ </a:t>
            </a:r>
            <a:r>
              <a:rPr lang="es-ES" altLang="es-ES" sz="1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В БОЛНИЦ</a:t>
            </a:r>
            <a:r>
              <a:rPr lang="bg-BG" altLang="es-ES" sz="1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ИТЕ</a:t>
            </a:r>
            <a:r>
              <a:rPr lang="es-ES" altLang="es-ES" sz="1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bg-BG" altLang="es-ES" sz="1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СА С УСТАНОВЕНА </a:t>
            </a:r>
            <a:r>
              <a:rPr lang="es-ES" altLang="es-ES" sz="1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МОЗЪЧНА </a:t>
            </a:r>
            <a:r>
              <a:rPr lang="es-ES" altLang="es-ES" sz="1400" b="1" dirty="0">
                <a:solidFill>
                  <a:srgbClr val="000000"/>
                </a:solidFill>
                <a:latin typeface="Calibri" panose="020F0502020204030204" pitchFamily="34" charset="0"/>
              </a:rPr>
              <a:t>СМЪРТ</a:t>
            </a:r>
          </a:p>
          <a:p>
            <a:pPr algn="ctr">
              <a:lnSpc>
                <a:spcPct val="150000"/>
              </a:lnSpc>
            </a:pPr>
            <a:r>
              <a:rPr lang="es-ES" altLang="es-ES" sz="1400" b="1" dirty="0">
                <a:solidFill>
                  <a:srgbClr val="0D0D0D"/>
                </a:solidFill>
                <a:latin typeface="Calibri" panose="020F0502020204030204" pitchFamily="34" charset="0"/>
              </a:rPr>
              <a:t>10 – 15% ОТ ВСИЧКИ </a:t>
            </a:r>
            <a:r>
              <a:rPr lang="bg-BG" altLang="es-ES" sz="1400" b="1" dirty="0" smtClean="0">
                <a:solidFill>
                  <a:srgbClr val="0D0D0D"/>
                </a:solidFill>
                <a:latin typeface="Calibri" panose="020F0502020204030204" pitchFamily="34" charset="0"/>
              </a:rPr>
              <a:t>СМЪРТНИ СЛУЧАИ</a:t>
            </a:r>
            <a:r>
              <a:rPr lang="es-ES" altLang="es-ES" sz="1400" b="1" dirty="0" smtClean="0">
                <a:solidFill>
                  <a:srgbClr val="0D0D0D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1400" b="1" dirty="0">
                <a:solidFill>
                  <a:srgbClr val="0D0D0D"/>
                </a:solidFill>
                <a:latin typeface="Calibri" panose="020F0502020204030204" pitchFamily="34" charset="0"/>
              </a:rPr>
              <a:t>В </a:t>
            </a:r>
            <a:r>
              <a:rPr lang="es-ES" altLang="es-ES" sz="1400" b="1" dirty="0" smtClean="0">
                <a:solidFill>
                  <a:srgbClr val="0D0D0D"/>
                </a:solidFill>
                <a:latin typeface="Calibri" panose="020F0502020204030204" pitchFamily="34" charset="0"/>
              </a:rPr>
              <a:t>ИНТЕНЗИВН</a:t>
            </a:r>
            <a:r>
              <a:rPr lang="bg-BG" altLang="es-ES" sz="1400" b="1" dirty="0" smtClean="0">
                <a:solidFill>
                  <a:srgbClr val="0D0D0D"/>
                </a:solidFill>
                <a:latin typeface="Calibri" panose="020F0502020204030204" pitchFamily="34" charset="0"/>
              </a:rPr>
              <a:t>ИТЕ </a:t>
            </a:r>
            <a:r>
              <a:rPr lang="es-ES" altLang="es-ES" sz="1400" b="1" dirty="0" smtClean="0">
                <a:solidFill>
                  <a:srgbClr val="0D0D0D"/>
                </a:solidFill>
                <a:latin typeface="Calibri" panose="020F0502020204030204" pitchFamily="34" charset="0"/>
              </a:rPr>
              <a:t>ОТДЕЛЕНИ</a:t>
            </a:r>
            <a:r>
              <a:rPr lang="bg-BG" altLang="es-ES" sz="1400" b="1" dirty="0" smtClean="0">
                <a:solidFill>
                  <a:srgbClr val="0D0D0D"/>
                </a:solidFill>
                <a:latin typeface="Calibri" panose="020F0502020204030204" pitchFamily="34" charset="0"/>
              </a:rPr>
              <a:t>Я</a:t>
            </a:r>
            <a:r>
              <a:rPr lang="es-ES" altLang="es-ES" sz="1400" b="1" dirty="0" smtClean="0">
                <a:solidFill>
                  <a:srgbClr val="0D0D0D"/>
                </a:solidFill>
                <a:latin typeface="Calibri" panose="020F0502020204030204" pitchFamily="34" charset="0"/>
              </a:rPr>
              <a:t> </a:t>
            </a:r>
            <a:r>
              <a:rPr lang="bg-BG" altLang="es-ES" sz="1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СА С УСТАНОВЕНА </a:t>
            </a:r>
            <a:r>
              <a:rPr lang="es-ES" altLang="es-ES" sz="1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МОЗЪЧНА СМЪРТ</a:t>
            </a:r>
            <a:endParaRPr lang="es-ES" altLang="es-ES" sz="1400" b="1" dirty="0">
              <a:solidFill>
                <a:srgbClr val="0D0D0D"/>
              </a:solidFill>
              <a:latin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s-ES" altLang="es-ES" sz="1400" b="1" dirty="0">
                <a:solidFill>
                  <a:srgbClr val="000000"/>
                </a:solidFill>
                <a:latin typeface="Calibri" panose="020F0502020204030204" pitchFamily="34" charset="0"/>
              </a:rPr>
              <a:t> 8 % ОТ ВСИЧКИ </a:t>
            </a:r>
            <a:r>
              <a:rPr lang="es-ES" altLang="es-ES" sz="1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СМЪРТ</a:t>
            </a:r>
            <a:r>
              <a:rPr lang="bg-BG" altLang="es-ES" sz="1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НИ СЛУЧАИ</a:t>
            </a:r>
            <a:r>
              <a:rPr lang="es-ES" altLang="es-ES" sz="1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1400" b="1" dirty="0">
                <a:solidFill>
                  <a:srgbClr val="000000"/>
                </a:solidFill>
                <a:latin typeface="Calibri" panose="020F0502020204030204" pitchFamily="34" charset="0"/>
              </a:rPr>
              <a:t>В </a:t>
            </a:r>
            <a:r>
              <a:rPr lang="es-ES" altLang="es-ES" sz="1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СПЕШН</a:t>
            </a:r>
            <a:r>
              <a:rPr lang="bg-BG" altLang="es-ES" sz="1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ИТЕ</a:t>
            </a:r>
            <a:r>
              <a:rPr lang="es-ES" altLang="es-ES" sz="1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1400" b="1" dirty="0" smtClean="0">
                <a:solidFill>
                  <a:srgbClr val="0D0D0D"/>
                </a:solidFill>
                <a:latin typeface="Calibri" panose="020F0502020204030204" pitchFamily="34" charset="0"/>
              </a:rPr>
              <a:t>ОТДЕЛЕНИ</a:t>
            </a:r>
            <a:r>
              <a:rPr lang="bg-BG" altLang="es-ES" sz="1400" b="1" dirty="0" smtClean="0">
                <a:solidFill>
                  <a:srgbClr val="0D0D0D"/>
                </a:solidFill>
                <a:latin typeface="Calibri" panose="020F0502020204030204" pitchFamily="34" charset="0"/>
              </a:rPr>
              <a:t>Я</a:t>
            </a:r>
            <a:r>
              <a:rPr lang="es-ES" altLang="es-ES" sz="1400" b="1" dirty="0" smtClean="0">
                <a:solidFill>
                  <a:srgbClr val="0D0D0D"/>
                </a:solidFill>
                <a:latin typeface="Calibri" panose="020F0502020204030204" pitchFamily="34" charset="0"/>
              </a:rPr>
              <a:t> </a:t>
            </a:r>
            <a:r>
              <a:rPr lang="bg-BG" altLang="es-ES" sz="1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СА С УСТАНОВЕНА </a:t>
            </a:r>
            <a:r>
              <a:rPr lang="es-ES" altLang="es-ES" sz="1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МОЗЪЧНА СМЪРТ</a:t>
            </a:r>
            <a:endParaRPr lang="es-ES" altLang="es-ES" sz="14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bg-BG" altLang="es-ES" sz="1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    </a:t>
            </a:r>
            <a:r>
              <a:rPr lang="es-ES" altLang="es-ES" sz="1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1400" b="1" dirty="0">
                <a:solidFill>
                  <a:srgbClr val="000000"/>
                </a:solidFill>
                <a:latin typeface="Calibri" panose="020F0502020204030204" pitchFamily="34" charset="0"/>
              </a:rPr>
              <a:t>5 % ОТ ИЗВЪНБОЛНИЧНИТЕ </a:t>
            </a:r>
            <a:r>
              <a:rPr lang="es-ES" altLang="es-ES" sz="1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СМЪРТ</a:t>
            </a:r>
            <a:r>
              <a:rPr lang="bg-BG" altLang="es-ES" sz="1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НИ СЛУЧАИ ПРИ СЪРДЕЧЕН АРЕСТ</a:t>
            </a:r>
            <a:r>
              <a:rPr lang="es-ES" altLang="es-ES" sz="1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bg-BG" altLang="es-ES" sz="1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СА</a:t>
            </a:r>
            <a:r>
              <a:rPr lang="es-ES" altLang="es-ES" sz="1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1400" b="1" dirty="0">
                <a:solidFill>
                  <a:srgbClr val="000000"/>
                </a:solidFill>
                <a:latin typeface="Calibri" panose="020F0502020204030204" pitchFamily="34" charset="0"/>
              </a:rPr>
              <a:t>ПОТЕНЦИАЛНИ ДОНОРИ </a:t>
            </a:r>
            <a:r>
              <a:rPr lang="bg-BG" altLang="es-ES" sz="1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ПРИ </a:t>
            </a:r>
            <a:r>
              <a:rPr lang="es-ES" altLang="es-ES" sz="1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СЪРДЕЧНА </a:t>
            </a:r>
            <a:r>
              <a:rPr lang="es-ES" altLang="es-ES" sz="1400" b="1" dirty="0">
                <a:solidFill>
                  <a:srgbClr val="000000"/>
                </a:solidFill>
                <a:latin typeface="Calibri" panose="020F0502020204030204" pitchFamily="34" charset="0"/>
              </a:rPr>
              <a:t>СМЪРТ</a:t>
            </a:r>
          </a:p>
        </p:txBody>
      </p:sp>
      <p:sp>
        <p:nvSpPr>
          <p:cNvPr id="62479" name="Text Box 26">
            <a:extLst>
              <a:ext uri="{FF2B5EF4-FFF2-40B4-BE49-F238E27FC236}">
                <a16:creationId xmlns:a16="http://schemas.microsoft.com/office/drawing/2014/main" id="{07FEFF2F-B9C5-4BD8-93D0-AF1C6BD76E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8194" y="260350"/>
            <a:ext cx="904634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es-ES" sz="3200" b="1" dirty="0" smtClean="0">
                <a:solidFill>
                  <a:srgbClr val="376092"/>
                </a:solidFill>
                <a:latin typeface="Calibri" panose="020F0502020204030204" pitchFamily="34" charset="0"/>
              </a:rPr>
              <a:t>Управление на донорството и трансплантациите </a:t>
            </a:r>
          </a:p>
          <a:p>
            <a:pPr algn="ctr" eaLnBrk="1" hangingPunct="1"/>
            <a:r>
              <a:rPr lang="bg-BG" altLang="es-ES" sz="3200" b="1" dirty="0" smtClean="0">
                <a:solidFill>
                  <a:srgbClr val="376092"/>
                </a:solidFill>
                <a:latin typeface="Calibri" panose="020F0502020204030204" pitchFamily="34" charset="0"/>
              </a:rPr>
              <a:t>Възможности за органно донорство</a:t>
            </a:r>
            <a:endParaRPr lang="bg-BG" altLang="es-ES" sz="3200" b="1" dirty="0">
              <a:solidFill>
                <a:srgbClr val="376092"/>
              </a:solidFill>
              <a:latin typeface="Calibri" panose="020F0502020204030204" pitchFamily="34" charset="0"/>
            </a:endParaRPr>
          </a:p>
        </p:txBody>
      </p:sp>
      <p:sp>
        <p:nvSpPr>
          <p:cNvPr id="32" name="Rectángulo redondeado 31">
            <a:extLst>
              <a:ext uri="{FF2B5EF4-FFF2-40B4-BE49-F238E27FC236}">
                <a16:creationId xmlns:a16="http://schemas.microsoft.com/office/drawing/2014/main" id="{E2D90398-0789-4C60-8BA2-088F25883D04}"/>
              </a:ext>
            </a:extLst>
          </p:cNvPr>
          <p:cNvSpPr/>
          <p:nvPr/>
        </p:nvSpPr>
        <p:spPr>
          <a:xfrm>
            <a:off x="1248620" y="4413482"/>
            <a:ext cx="2398695" cy="1652953"/>
          </a:xfrm>
          <a:prstGeom prst="roundRect">
            <a:avLst/>
          </a:prstGeom>
          <a:solidFill>
            <a:srgbClr val="FF66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700" b="1" dirty="0">
                <a:solidFill>
                  <a:srgbClr val="FFFFFF"/>
                </a:solidFill>
              </a:rPr>
              <a:t>Откриване на </a:t>
            </a:r>
            <a:r>
              <a:rPr lang="es-ES" sz="1700" b="1">
                <a:solidFill>
                  <a:srgbClr val="FFFFFF"/>
                </a:solidFill>
              </a:rPr>
              <a:t>потенциален </a:t>
            </a:r>
            <a:r>
              <a:rPr lang="es-ES" sz="1700" b="1" smtClean="0">
                <a:solidFill>
                  <a:srgbClr val="FFFFFF"/>
                </a:solidFill>
              </a:rPr>
              <a:t>доно</a:t>
            </a:r>
            <a:r>
              <a:rPr lang="bg-BG" sz="1700" b="1" smtClean="0">
                <a:solidFill>
                  <a:srgbClr val="FFFFFF"/>
                </a:solidFill>
              </a:rPr>
              <a:t>р</a:t>
            </a:r>
            <a:r>
              <a:rPr lang="en-US" sz="1700" dirty="0" smtClean="0"/>
              <a:t>	</a:t>
            </a:r>
          </a:p>
        </p:txBody>
      </p:sp>
      <p:sp>
        <p:nvSpPr>
          <p:cNvPr id="2" name="Flecha: a la derecha 1">
            <a:extLst>
              <a:ext uri="{FF2B5EF4-FFF2-40B4-BE49-F238E27FC236}">
                <a16:creationId xmlns:a16="http://schemas.microsoft.com/office/drawing/2014/main" id="{0BC7E429-592C-410F-9214-B2465FCC04A6}"/>
              </a:ext>
            </a:extLst>
          </p:cNvPr>
          <p:cNvSpPr/>
          <p:nvPr/>
        </p:nvSpPr>
        <p:spPr>
          <a:xfrm rot="4142332">
            <a:off x="1017428" y="3860312"/>
            <a:ext cx="931984" cy="1283677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D5E5439-B6F2-4034-902B-EEC50B45B332}"/>
              </a:ext>
            </a:extLst>
          </p:cNvPr>
          <p:cNvSpPr txBox="1"/>
          <p:nvPr/>
        </p:nvSpPr>
        <p:spPr>
          <a:xfrm>
            <a:off x="313957" y="764810"/>
            <a:ext cx="1881554" cy="255454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bg-BG" sz="1600" dirty="0" smtClean="0"/>
              <a:t>НО ПОМНЕТЕ, ЧЕ НЯМА ЗНАЧЕНИЕ КОЛКО Е ДОБЪР ПОДХОДЪТ ЗА КОМУНИКАЦИЯ С БЛИЗКИТЕ, АКО 100% НЕ СА  УСТАНОВЕНИ  ПОТЕНЦИАЛНИТЕ ДОНОРИ</a:t>
            </a:r>
            <a:r>
              <a:rPr sz="1500" dirty="0" smtClean="0">
                <a:latin typeface="Arial" pitchFamily="34" charset="0"/>
                <a:cs typeface="Arial" pitchFamily="34" charset="0"/>
              </a:rPr>
              <a:t>!!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097A3CF4-CED0-4DC4-AEBC-EB2102B13E9A}"/>
              </a:ext>
              <a:ext uri="{C183D7F6-B498-43B3-948B-1728B52AA6E4}">
                <adec:decorative xmlns:adec="http://schemas.microsoft.com/office/drawing/2017/decorative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C0B8567-CD63-4257-9ABD-EB338F898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9872" y="643467"/>
            <a:ext cx="4062128" cy="5571066"/>
          </a:xfrm>
        </p:spPr>
        <p:txBody>
          <a:bodyPr>
            <a:normAutofit/>
          </a:bodyPr>
          <a:lstStyle/>
          <a:p>
            <a:r>
              <a:rPr sz="3600" dirty="0" err="1" smtClean="0">
                <a:latin typeface="Arial" pitchFamily="34" charset="0"/>
                <a:cs typeface="Arial" pitchFamily="34" charset="0"/>
              </a:rPr>
              <a:t>Основ</a:t>
            </a:r>
            <a:r>
              <a:rPr lang="bg-BG" sz="3600" dirty="0" smtClean="0">
                <a:latin typeface="Arial" pitchFamily="34" charset="0"/>
                <a:cs typeface="Arial" pitchFamily="34" charset="0"/>
              </a:rPr>
              <a:t>НИ</a:t>
            </a:r>
            <a:r>
              <a:rPr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sz="3600" dirty="0" err="1" smtClean="0">
                <a:latin typeface="Arial" pitchFamily="34" charset="0"/>
                <a:cs typeface="Arial" pitchFamily="34" charset="0"/>
              </a:rPr>
              <a:t>предпоставк</a:t>
            </a:r>
            <a:r>
              <a:rPr lang="bg-BG" sz="3600" dirty="0" smtClean="0">
                <a:latin typeface="Arial" pitchFamily="34" charset="0"/>
                <a:cs typeface="Arial" pitchFamily="34" charset="0"/>
              </a:rPr>
              <a:t>И</a:t>
            </a:r>
            <a:endParaRPr lang="bg-BG" sz="3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" name="Straight Connector 12">
            <a:extLst>
              <a:ext uri="{FF2B5EF4-FFF2-40B4-BE49-F238E27FC236}">
                <a16:creationId xmlns:a16="http://schemas.microsoft.com/office/drawing/2014/main" id="{83B53DD0-0F55-4336-A526-AD683620EC54}"/>
              </a:ext>
              <a:ext uri="{C183D7F6-B498-43B3-948B-1728B52AA6E4}">
                <adec:decorative xmlns:adec="http://schemas.microsoft.com/office/drawing/2017/decorative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853463" y="2514600"/>
            <a:ext cx="0" cy="18288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FEF538A7-D33C-4974-8884-AE4A66F5E7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4429300"/>
              </p:ext>
            </p:extLst>
          </p:nvPr>
        </p:nvGraphicFramePr>
        <p:xfrm>
          <a:off x="942975" y="933450"/>
          <a:ext cx="6596063" cy="4941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2" name="Grupo 11">
            <a:extLst>
              <a:ext uri="{FF2B5EF4-FFF2-40B4-BE49-F238E27FC236}">
                <a16:creationId xmlns:a16="http://schemas.microsoft.com/office/drawing/2014/main" id="{D0B78319-B9AD-4540-9407-F951F14ED508}"/>
              </a:ext>
            </a:extLst>
          </p:cNvPr>
          <p:cNvGrpSpPr/>
          <p:nvPr/>
        </p:nvGrpSpPr>
        <p:grpSpPr>
          <a:xfrm>
            <a:off x="5983424" y="2335217"/>
            <a:ext cx="1555614" cy="746694"/>
            <a:chOff x="3360256" y="1432646"/>
            <a:chExt cx="1555614" cy="746694"/>
          </a:xfrm>
        </p:grpSpPr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907A9B5D-9C04-430C-9E3C-94DB4B82B529}"/>
                </a:ext>
              </a:extLst>
            </p:cNvPr>
            <p:cNvSpPr/>
            <p:nvPr/>
          </p:nvSpPr>
          <p:spPr>
            <a:xfrm>
              <a:off x="3360256" y="1432646"/>
              <a:ext cx="1555614" cy="746694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hueOff val="1096387"/>
                <a:satOff val="22895"/>
                <a:lumOff val="-130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05AF91B3-474C-4F2C-ACF2-41227C52E35D}"/>
                </a:ext>
              </a:extLst>
            </p:cNvPr>
            <p:cNvSpPr txBox="1"/>
            <p:nvPr/>
          </p:nvSpPr>
          <p:spPr>
            <a:xfrm>
              <a:off x="3360256" y="1432646"/>
              <a:ext cx="1555614" cy="74669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3660" tIns="165100" rIns="153660" bIns="165100" numCol="1" spcCol="1270" anchor="ctr" anchorCtr="0">
              <a:noAutofit/>
            </a:bodyPr>
            <a:lstStyle/>
            <a:p>
              <a:pPr marL="0" lvl="0" indent="0" algn="l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300" kern="1200" dirty="0"/>
                <a:t>04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6651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>
            <a:extLst>
              <a:ext uri="{FF2B5EF4-FFF2-40B4-BE49-F238E27FC236}">
                <a16:creationId xmlns:a16="http://schemas.microsoft.com/office/drawing/2014/main" id="{49E017D0-9704-4D8F-AA0D-71952A159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8289" y="1385889"/>
            <a:ext cx="1031875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2">
            <a:extLst>
              <a:ext uri="{FF2B5EF4-FFF2-40B4-BE49-F238E27FC236}">
                <a16:creationId xmlns:a16="http://schemas.microsoft.com/office/drawing/2014/main" id="{D7273EDA-0DC7-4134-95BF-610561E3C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2075" y="2492375"/>
            <a:ext cx="13843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2 CuadroTexto">
            <a:extLst>
              <a:ext uri="{FF2B5EF4-FFF2-40B4-BE49-F238E27FC236}">
                <a16:creationId xmlns:a16="http://schemas.microsoft.com/office/drawing/2014/main" id="{E4CC7E42-B915-418B-854F-BC1AC0F04B3B}"/>
              </a:ext>
            </a:extLst>
          </p:cNvPr>
          <p:cNvSpPr txBox="1"/>
          <p:nvPr/>
        </p:nvSpPr>
        <p:spPr>
          <a:xfrm>
            <a:off x="2135188" y="6453189"/>
            <a:ext cx="69923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1200" dirty="0">
                <a:latin typeface="+mj-lt"/>
              </a:rPr>
              <a:t>*данни от 2017 г.</a:t>
            </a:r>
          </a:p>
        </p:txBody>
      </p:sp>
      <p:sp>
        <p:nvSpPr>
          <p:cNvPr id="142341" name="2 CuadroTexto">
            <a:extLst>
              <a:ext uri="{FF2B5EF4-FFF2-40B4-BE49-F238E27FC236}">
                <a16:creationId xmlns:a16="http://schemas.microsoft.com/office/drawing/2014/main" id="{7B7DE338-47F8-4A62-ADD5-B955D8119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742" y="781325"/>
            <a:ext cx="868339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Ctr="1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dirty="0" smtClean="0"/>
              <a:t> </a:t>
            </a:r>
            <a:r>
              <a:rPr lang="bg-BG" sz="2800" b="1" dirty="0" smtClean="0">
                <a:solidFill>
                  <a:schemeClr val="accent1">
                    <a:lumMod val="75000"/>
                  </a:schemeClr>
                </a:solidFill>
              </a:rPr>
              <a:t>Брой органни трупни </a:t>
            </a:r>
            <a:r>
              <a:rPr lang="bg-BG" altLang="es-ES" sz="2800" b="1" dirty="0" smtClean="0">
                <a:solidFill>
                  <a:schemeClr val="accent1">
                    <a:lumMod val="75000"/>
                  </a:schemeClr>
                </a:solidFill>
              </a:rPr>
              <a:t>донори </a:t>
            </a:r>
            <a:r>
              <a:rPr lang="es-ES" altLang="es-ES" sz="2800" b="1" dirty="0" smtClean="0">
                <a:solidFill>
                  <a:schemeClr val="accent1">
                    <a:lumMod val="75000"/>
                  </a:schemeClr>
                </a:solidFill>
              </a:rPr>
              <a:t>в </a:t>
            </a:r>
            <a:r>
              <a:rPr lang="es-ES" altLang="es-ES" sz="2800" b="1" dirty="0">
                <a:solidFill>
                  <a:schemeClr val="accent1">
                    <a:lumMod val="75000"/>
                  </a:schemeClr>
                </a:solidFill>
              </a:rPr>
              <a:t>световен мащаб</a:t>
            </a:r>
            <a:r>
              <a:rPr dirty="0" smtClean="0"/>
              <a:t> 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s-ES" sz="2800" b="1" dirty="0">
                <a:solidFill>
                  <a:schemeClr val="accent1">
                    <a:lumMod val="75000"/>
                  </a:schemeClr>
                </a:solidFill>
              </a:rPr>
              <a:t>2018 г. (</a:t>
            </a:r>
            <a:r>
              <a:rPr lang="es-ES" altLang="es-ES" sz="2800" b="1" dirty="0" err="1">
                <a:solidFill>
                  <a:schemeClr val="accent1">
                    <a:lumMod val="75000"/>
                  </a:schemeClr>
                </a:solidFill>
              </a:rPr>
              <a:t>на</a:t>
            </a:r>
            <a:r>
              <a:rPr lang="es-ES" altLang="es-E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altLang="es-ES" sz="2800" b="1" dirty="0" smtClean="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bg-BG" altLang="es-ES" sz="2800" b="1" dirty="0" smtClean="0">
                <a:solidFill>
                  <a:schemeClr val="accent1">
                    <a:lumMod val="75000"/>
                  </a:schemeClr>
                </a:solidFill>
              </a:rPr>
              <a:t> млн. жители</a:t>
            </a:r>
            <a:r>
              <a:rPr lang="es-ES" altLang="es-ES" sz="2800" b="1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bg-BG" altLang="es-E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1990" name="Imagen 3">
            <a:extLst>
              <a:ext uri="{FF2B5EF4-FFF2-40B4-BE49-F238E27FC236}">
                <a16:creationId xmlns:a16="http://schemas.microsoft.com/office/drawing/2014/main" id="{4F20C36D-7B69-4CDD-8EF4-F7D8A30EA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175" y="1916113"/>
            <a:ext cx="914400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022079" y="2544461"/>
            <a:ext cx="1400388" cy="175699"/>
          </a:xfrm>
          <a:prstGeom prst="rect">
            <a:avLst/>
          </a:prstGeom>
          <a:solidFill>
            <a:srgbClr val="C0504D"/>
          </a:solidFill>
        </p:spPr>
        <p:txBody>
          <a:bodyPr wrap="square" lIns="18000" tIns="10800" rIns="3600" bIns="10800" rtlCol="0">
            <a:spAutoFit/>
          </a:bodyPr>
          <a:lstStyle/>
          <a:p>
            <a:pPr algn="ctr"/>
            <a:r>
              <a:rPr lang="bg-BG" sz="1000" b="1" dirty="0" smtClean="0"/>
              <a:t>ИСПАНСКИЯ</a:t>
            </a:r>
            <a:r>
              <a:rPr lang="en-US" sz="1000" b="1" dirty="0" smtClean="0"/>
              <a:t>T</a:t>
            </a:r>
            <a:r>
              <a:rPr lang="bg-BG" sz="1000" b="1" dirty="0" smtClean="0"/>
              <a:t> МОДЕЛ</a:t>
            </a:r>
            <a:endParaRPr lang="bg-BG" sz="1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9006339" y="2823797"/>
            <a:ext cx="1424593" cy="175699"/>
          </a:xfrm>
          <a:prstGeom prst="rect">
            <a:avLst/>
          </a:prstGeom>
          <a:solidFill>
            <a:srgbClr val="77933C"/>
          </a:solidFill>
        </p:spPr>
        <p:txBody>
          <a:bodyPr wrap="square" lIns="18000" tIns="10800" rIns="3600" bIns="10800" rtlCol="0">
            <a:spAutoFit/>
          </a:bodyPr>
          <a:lstStyle/>
          <a:p>
            <a:pPr algn="ctr"/>
            <a:r>
              <a:rPr lang="bg-BG" sz="1000" b="1" dirty="0" smtClean="0"/>
              <a:t>ЕВРОПЕЙСКИЯ</a:t>
            </a:r>
            <a:r>
              <a:rPr lang="en-US" sz="1000" b="1" dirty="0" smtClean="0"/>
              <a:t>T</a:t>
            </a:r>
            <a:r>
              <a:rPr lang="bg-BG" sz="1000" b="1" dirty="0" smtClean="0"/>
              <a:t> МОДЕЛ</a:t>
            </a:r>
            <a:endParaRPr lang="bg-BG" sz="1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9010687" y="3098118"/>
            <a:ext cx="1411779" cy="160310"/>
          </a:xfrm>
          <a:prstGeom prst="rect">
            <a:avLst/>
          </a:prstGeom>
          <a:solidFill>
            <a:srgbClr val="FFFF00"/>
          </a:solidFill>
        </p:spPr>
        <p:txBody>
          <a:bodyPr wrap="square" lIns="18000" tIns="10800" rIns="3600" bIns="10800" rtlCol="0">
            <a:spAutoFit/>
          </a:bodyPr>
          <a:lstStyle/>
          <a:p>
            <a:pPr algn="ctr"/>
            <a:r>
              <a:rPr lang="bg-BG" sz="900" b="1" dirty="0" smtClean="0"/>
              <a:t>АМЕРИКАНСКИЯ </a:t>
            </a:r>
            <a:r>
              <a:rPr lang="en-US" sz="900" b="1" dirty="0" smtClean="0"/>
              <a:t>T </a:t>
            </a:r>
            <a:r>
              <a:rPr lang="bg-BG" sz="900" b="1" dirty="0" smtClean="0"/>
              <a:t>МОДЕЛ</a:t>
            </a:r>
            <a:endParaRPr lang="bg-BG" sz="900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D329CBF-0AB6-4F83-99FE-34E1984280B5}"/>
              </a:ext>
              <a:ext uri="{C183D7F6-B498-43B3-948B-1728B52AA6E4}">
                <adec:decorative xmlns:adec="http://schemas.microsoft.com/office/drawing/2017/decorative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71B64FD-FE92-4C18-AF70-BA4B46E4401C}"/>
              </a:ext>
              <a:ext uri="{C183D7F6-B498-43B3-948B-1728B52AA6E4}">
                <adec:decorative xmlns:adec="http://schemas.microsoft.com/office/drawing/2017/decorative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3801" y="0"/>
            <a:ext cx="4648199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C1AB256-97F7-45E8-9D23-06A68AF2C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269" y="643467"/>
            <a:ext cx="3415612" cy="5571066"/>
          </a:xfrm>
        </p:spPr>
        <p:txBody>
          <a:bodyPr>
            <a:noAutofit/>
          </a:bodyPr>
          <a:lstStyle/>
          <a:p>
            <a:r>
              <a:rPr lang="bg-BG" sz="2800" cap="none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en-US" sz="2800" cap="none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одход</a:t>
            </a:r>
            <a:r>
              <a:rPr lang="bg-BG" sz="2800" cap="none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ът</a:t>
            </a:r>
            <a:r>
              <a:rPr lang="bg-BG" sz="2800" cap="none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за комуникация с близките </a:t>
            </a:r>
            <a:r>
              <a:rPr lang="en-US" sz="2800" cap="none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е</a:t>
            </a:r>
            <a:r>
              <a:rPr lang="bg-BG" sz="2800" cap="none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от</a:t>
            </a:r>
            <a:r>
              <a:rPr lang="en-US" sz="2800" cap="none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особено</a:t>
            </a:r>
            <a:r>
              <a:rPr lang="en-US" sz="2800" cap="none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bg-BG" sz="2800" cap="none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значение</a:t>
            </a:r>
            <a:r>
              <a:rPr lang="en-US" sz="2800" cap="none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cap="none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но</a:t>
            </a:r>
            <a:r>
              <a:rPr lang="en-US" sz="2800" b="1" cap="none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той</a:t>
            </a:r>
            <a:r>
              <a:rPr lang="en-US" sz="2800" cap="none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след</a:t>
            </a:r>
            <a:r>
              <a:rPr lang="bg-BG" sz="2800" cap="none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ва</a:t>
            </a:r>
            <a:r>
              <a:rPr lang="en-US" sz="2800" cap="none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други</a:t>
            </a:r>
            <a:r>
              <a:rPr lang="en-US" sz="2800" cap="none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изключително</a:t>
            </a:r>
            <a:r>
              <a:rPr lang="en-US" sz="2800" cap="none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важни</a:t>
            </a:r>
            <a:r>
              <a:rPr lang="en-US" sz="2800" cap="none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bg-BG" sz="2800" cap="none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стъпки</a:t>
            </a:r>
            <a:r>
              <a:rPr lang="en-US" sz="2800" cap="none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bg-BG" sz="2800" cap="none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затова</a:t>
            </a:r>
            <a:r>
              <a:rPr lang="en-US" sz="2800" cap="none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…</a:t>
            </a:r>
            <a:r>
              <a:rPr lang="bg-BG" sz="2800" cap="none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US" sz="2800" cap="none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ако</a:t>
            </a:r>
            <a:r>
              <a:rPr lang="en-US" sz="2800" cap="none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искате</a:t>
            </a:r>
            <a:r>
              <a:rPr lang="en-US" sz="2800" cap="none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да</a:t>
            </a:r>
            <a:r>
              <a:rPr lang="en-US" sz="2800" cap="none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повишите</a:t>
            </a:r>
            <a:r>
              <a:rPr lang="en-US" sz="2800" cap="none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bg-BG" sz="2800" cap="none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ръста </a:t>
            </a:r>
            <a:r>
              <a:rPr lang="en-US" sz="2800" cap="none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на</a:t>
            </a:r>
            <a:r>
              <a:rPr lang="en-US" sz="2800" cap="none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донорство</a:t>
            </a:r>
            <a:r>
              <a:rPr lang="bg-BG" sz="2800" cap="none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то,</a:t>
            </a:r>
            <a:r>
              <a:rPr lang="en-US" sz="2800" cap="none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cap="none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първо</a:t>
            </a:r>
            <a:r>
              <a:rPr lang="en-US" sz="2800" b="1" cap="none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bg-BG" sz="2800" b="1" cap="none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трябва да се </a:t>
            </a:r>
            <a:r>
              <a:rPr lang="en-US" sz="2800" b="1" cap="none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увер</a:t>
            </a:r>
            <a:r>
              <a:rPr lang="bg-BG" sz="2800" b="1" cap="none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en-US" sz="2800" b="1" cap="none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те</a:t>
            </a:r>
            <a:r>
              <a:rPr lang="en-US" sz="2800" b="1" cap="none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cap="none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че</a:t>
            </a:r>
            <a:r>
              <a:rPr lang="en-US" sz="2800" b="1" cap="none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…</a:t>
            </a:r>
            <a:endParaRPr lang="en-US" sz="3200" b="1" cap="none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89C35953-3ED7-486D-96E3-19817A207E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7768271"/>
              </p:ext>
            </p:extLst>
          </p:nvPr>
        </p:nvGraphicFramePr>
        <p:xfrm>
          <a:off x="904875" y="976313"/>
          <a:ext cx="5734050" cy="4897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20730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06216F-902E-49E7-95B3-8C1717F59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dirty="0" smtClean="0">
                <a:latin typeface="Arial" pitchFamily="34" charset="0"/>
                <a:cs typeface="Arial" pitchFamily="34" charset="0"/>
              </a:rPr>
              <a:t>Кой трябва </a:t>
            </a:r>
            <a:r>
              <a:rPr dirty="0" err="1" smtClean="0">
                <a:latin typeface="Arial" pitchFamily="34" charset="0"/>
                <a:cs typeface="Arial" pitchFamily="34" charset="0"/>
              </a:rPr>
              <a:t>да</a:t>
            </a:r>
            <a:r>
              <a:rPr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bg-BG" dirty="0" smtClean="0">
                <a:latin typeface="Arial" pitchFamily="34" charset="0"/>
                <a:cs typeface="Arial" pitchFamily="34" charset="0"/>
              </a:rPr>
              <a:t>ОСЪЩЕСТВИ КОНТАКТ С РОДНИНИТЕ</a:t>
            </a:r>
            <a:r>
              <a:rPr dirty="0" smtClean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E65F6E3-A312-436B-9D6F-741F2F124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5262" y="2286000"/>
            <a:ext cx="6619164" cy="3309582"/>
          </a:xfrm>
        </p:spPr>
        <p:txBody>
          <a:bodyPr>
            <a:normAutofit lnSpcReduction="10000"/>
          </a:bodyPr>
          <a:lstStyle/>
          <a:p>
            <a:r>
              <a:rPr dirty="0" smtClean="0">
                <a:latin typeface="Arial" pitchFamily="34" charset="0"/>
                <a:cs typeface="Arial" pitchFamily="34" charset="0"/>
              </a:rPr>
              <a:t>Отделни разговори:</a:t>
            </a:r>
          </a:p>
          <a:p>
            <a:pPr lvl="1"/>
            <a:r>
              <a:rPr lang="en-US" b="1" dirty="0">
                <a:latin typeface="Arial" pitchFamily="34" charset="0"/>
                <a:cs typeface="Arial" pitchFamily="34" charset="0"/>
              </a:rPr>
              <a:t>Съобщаване на лошите новини</a:t>
            </a:r>
            <a:r>
              <a:rPr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lvl="2" algn="just"/>
            <a:r>
              <a:rPr dirty="0" smtClean="0">
                <a:latin typeface="Arial" pitchFamily="34" charset="0"/>
                <a:cs typeface="Arial" pitchFamily="34" charset="0"/>
              </a:rPr>
              <a:t>За СМЪРТТА на пациента трябва да </a:t>
            </a:r>
            <a:r>
              <a:rPr dirty="0" err="1" smtClean="0">
                <a:latin typeface="Arial" pitchFamily="34" charset="0"/>
                <a:cs typeface="Arial" pitchFamily="34" charset="0"/>
              </a:rPr>
              <a:t>съобщи</a:t>
            </a:r>
            <a:r>
              <a:rPr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лекуващия</a:t>
            </a:r>
            <a:r>
              <a:rPr lang="bg-BG" b="1" dirty="0" smtClean="0">
                <a:latin typeface="Arial" pitchFamily="34" charset="0"/>
                <a:cs typeface="Arial" pitchFamily="34" charset="0"/>
              </a:rPr>
              <a:t>т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лекар</a:t>
            </a:r>
            <a:r>
              <a:rPr dirty="0" smtClean="0">
                <a:latin typeface="Arial" pitchFamily="34" charset="0"/>
                <a:cs typeface="Arial" pitchFamily="34" charset="0"/>
              </a:rPr>
              <a:t>, като това е част </a:t>
            </a:r>
            <a:r>
              <a:rPr dirty="0" err="1" smtClean="0">
                <a:latin typeface="Arial" pitchFamily="34" charset="0"/>
                <a:cs typeface="Arial" pitchFamily="34" charset="0"/>
              </a:rPr>
              <a:t>от</a:t>
            </a:r>
            <a:r>
              <a:rPr dirty="0" smtClean="0">
                <a:latin typeface="Arial" pitchFamily="34" charset="0"/>
                <a:cs typeface="Arial" pitchFamily="34" charset="0"/>
              </a:rPr>
              <a:t> </a:t>
            </a:r>
            <a:r>
              <a:rPr dirty="0" err="1" smtClean="0">
                <a:latin typeface="Arial" pitchFamily="34" charset="0"/>
                <a:cs typeface="Arial" pitchFamily="34" charset="0"/>
              </a:rPr>
              <a:t>задължени</a:t>
            </a:r>
            <a:r>
              <a:rPr lang="bg-BG" dirty="0" smtClean="0">
                <a:latin typeface="Arial" pitchFamily="34" charset="0"/>
                <a:cs typeface="Arial" pitchFamily="34" charset="0"/>
              </a:rPr>
              <a:t>я</a:t>
            </a:r>
            <a:r>
              <a:rPr dirty="0" smtClean="0">
                <a:latin typeface="Arial" pitchFamily="34" charset="0"/>
                <a:cs typeface="Arial" pitchFamily="34" charset="0"/>
              </a:rPr>
              <a:t>т</a:t>
            </a:r>
            <a:r>
              <a:rPr lang="bg-BG" dirty="0" smtClean="0">
                <a:latin typeface="Arial" pitchFamily="34" charset="0"/>
                <a:cs typeface="Arial" pitchFamily="34" charset="0"/>
              </a:rPr>
              <a:t>а</a:t>
            </a:r>
            <a:r>
              <a:rPr dirty="0" smtClean="0">
                <a:latin typeface="Arial" pitchFamily="34" charset="0"/>
                <a:cs typeface="Arial" pitchFamily="34" charset="0"/>
              </a:rPr>
              <a:t> му </a:t>
            </a:r>
            <a:r>
              <a:rPr dirty="0" err="1" smtClean="0">
                <a:latin typeface="Arial" pitchFamily="34" charset="0"/>
                <a:cs typeface="Arial" pitchFamily="34" charset="0"/>
              </a:rPr>
              <a:t>да</a:t>
            </a:r>
            <a:r>
              <a:rPr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bg-BG" dirty="0" smtClean="0">
                <a:latin typeface="Arial" pitchFamily="34" charset="0"/>
                <a:cs typeface="Arial" pitchFamily="34" charset="0"/>
              </a:rPr>
              <a:t>уведомява</a:t>
            </a:r>
            <a:r>
              <a:rPr dirty="0" smtClean="0">
                <a:latin typeface="Arial" pitchFamily="34" charset="0"/>
                <a:cs typeface="Arial" pitchFamily="34" charset="0"/>
              </a:rPr>
              <a:t> за състоянието на пациента. </a:t>
            </a:r>
          </a:p>
          <a:p>
            <a:pPr lvl="2" algn="just"/>
            <a:r>
              <a:rPr dirty="0" smtClean="0">
                <a:latin typeface="Arial" pitchFamily="34" charset="0"/>
                <a:cs typeface="Arial" pitchFamily="34" charset="0"/>
              </a:rPr>
              <a:t>Именно той трябва да </a:t>
            </a:r>
            <a:r>
              <a:rPr dirty="0" err="1" smtClean="0">
                <a:latin typeface="Arial" pitchFamily="34" charset="0"/>
                <a:cs typeface="Arial" pitchFamily="34" charset="0"/>
              </a:rPr>
              <a:t>разясни</a:t>
            </a:r>
            <a:r>
              <a:rPr dirty="0" smtClean="0">
                <a:latin typeface="Arial" pitchFamily="34" charset="0"/>
                <a:cs typeface="Arial" pitchFamily="34" charset="0"/>
              </a:rPr>
              <a:t> </a:t>
            </a:r>
            <a:r>
              <a:rPr b="1" dirty="0" err="1" smtClean="0">
                <a:latin typeface="Arial" pitchFamily="34" charset="0"/>
                <a:cs typeface="Arial" pitchFamily="34" charset="0"/>
              </a:rPr>
              <a:t>подробн</a:t>
            </a:r>
            <a:r>
              <a:rPr lang="bg-BG" b="1" dirty="0" smtClean="0">
                <a:latin typeface="Arial" pitchFamily="34" charset="0"/>
                <a:cs typeface="Arial" pitchFamily="34" charset="0"/>
              </a:rPr>
              <a:t>о</a:t>
            </a:r>
            <a:r>
              <a:rPr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b="1" dirty="0" err="1" smtClean="0">
                <a:latin typeface="Arial" pitchFamily="34" charset="0"/>
                <a:cs typeface="Arial" pitchFamily="34" charset="0"/>
              </a:rPr>
              <a:t>информация</a:t>
            </a:r>
            <a:r>
              <a:rPr lang="bg-BG" b="1" dirty="0" smtClean="0">
                <a:latin typeface="Arial" pitchFamily="34" charset="0"/>
                <a:cs typeface="Arial" pitchFamily="34" charset="0"/>
              </a:rPr>
              <a:t>та</a:t>
            </a:r>
            <a:r>
              <a:rPr b="1" dirty="0" smtClean="0">
                <a:latin typeface="Arial" pitchFamily="34" charset="0"/>
                <a:cs typeface="Arial" pitchFamily="34" charset="0"/>
              </a:rPr>
              <a:t> за</a:t>
            </a:r>
            <a:r>
              <a:rPr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мозъчната смърт</a:t>
            </a:r>
            <a:r>
              <a:rPr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lvl="1" algn="just"/>
            <a:endParaRPr lang="bg-BG" dirty="0">
              <a:latin typeface="Arial" pitchFamily="34" charset="0"/>
              <a:cs typeface="Arial" pitchFamily="34" charset="0"/>
            </a:endParaRPr>
          </a:p>
          <a:p>
            <a:pPr lvl="1" algn="just"/>
            <a:r>
              <a:rPr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bg-BG" b="1" dirty="0" smtClean="0">
                <a:latin typeface="Arial" pitchFamily="34" charset="0"/>
                <a:cs typeface="Arial" pitchFamily="34" charset="0"/>
              </a:rPr>
              <a:t>Искане на съгласие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за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донорство на органи:</a:t>
            </a:r>
          </a:p>
          <a:p>
            <a:pPr lvl="2" algn="just"/>
            <a:r>
              <a:rPr lang="bg-BG" dirty="0" smtClean="0">
                <a:latin typeface="Arial" pitchFamily="34" charset="0"/>
                <a:cs typeface="Arial" pitchFamily="34" charset="0"/>
              </a:rPr>
              <a:t>Съгласието се иска </a:t>
            </a:r>
            <a:r>
              <a:rPr dirty="0" err="1" smtClean="0">
                <a:latin typeface="Arial" pitchFamily="34" charset="0"/>
                <a:cs typeface="Arial" pitchFamily="34" charset="0"/>
              </a:rPr>
              <a:t>от</a:t>
            </a:r>
            <a:r>
              <a:rPr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специалиста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по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bg-BG" b="1" dirty="0" smtClean="0">
                <a:latin typeface="Arial" pitchFamily="34" charset="0"/>
                <a:cs typeface="Arial" pitchFamily="34" charset="0"/>
              </a:rPr>
              <a:t>донорски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процедури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bg-BG" dirty="0" smtClean="0">
                <a:latin typeface="Arial" pitchFamily="34" charset="0"/>
                <a:cs typeface="Arial" pitchFamily="34" charset="0"/>
              </a:rPr>
              <a:t>координатор по донорство</a:t>
            </a:r>
            <a:r>
              <a:rPr dirty="0" smtClean="0">
                <a:latin typeface="Arial" pitchFamily="34" charset="0"/>
                <a:cs typeface="Arial" pitchFamily="34" charset="0"/>
              </a:rPr>
              <a:t>), който може да бъде представен </a:t>
            </a:r>
            <a:r>
              <a:rPr dirty="0" err="1" smtClean="0">
                <a:latin typeface="Arial" pitchFamily="34" charset="0"/>
                <a:cs typeface="Arial" pitchFamily="34" charset="0"/>
              </a:rPr>
              <a:t>на</a:t>
            </a:r>
            <a:r>
              <a:rPr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bg-BG" dirty="0" err="1" smtClean="0">
                <a:latin typeface="Arial" pitchFamily="34" charset="0"/>
                <a:cs typeface="Arial" pitchFamily="34" charset="0"/>
              </a:rPr>
              <a:t>роднните</a:t>
            </a:r>
            <a:r>
              <a:rPr lang="bg-BG" dirty="0" smtClean="0">
                <a:latin typeface="Arial" pitchFamily="34" charset="0"/>
                <a:cs typeface="Arial" pitchFamily="34" charset="0"/>
              </a:rPr>
              <a:t> </a:t>
            </a:r>
            <a:r>
              <a:rPr dirty="0" err="1" smtClean="0">
                <a:latin typeface="Arial" pitchFamily="34" charset="0"/>
                <a:cs typeface="Arial" pitchFamily="34" charset="0"/>
              </a:rPr>
              <a:t>на</a:t>
            </a:r>
            <a:r>
              <a:rPr dirty="0" smtClean="0">
                <a:latin typeface="Arial" pitchFamily="34" charset="0"/>
                <a:cs typeface="Arial" pitchFamily="34" charset="0"/>
              </a:rPr>
              <a:t> донора от лекуващия лекар.</a:t>
            </a:r>
          </a:p>
          <a:p>
            <a:pPr lvl="2" algn="just"/>
            <a:r>
              <a:rPr dirty="0" smtClean="0">
                <a:latin typeface="Arial" pitchFamily="34" charset="0"/>
                <a:cs typeface="Arial" pitchFamily="34" charset="0"/>
              </a:rPr>
              <a:t>Предходните понятия (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мозъчна смърт</a:t>
            </a:r>
            <a:r>
              <a:rPr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трябва да бъдат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напълно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ясни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dirty="0" err="1" smtClean="0">
                <a:latin typeface="Arial" pitchFamily="34" charset="0"/>
                <a:cs typeface="Arial" pitchFamily="34" charset="0"/>
              </a:rPr>
              <a:t>преди</a:t>
            </a:r>
            <a:r>
              <a:rPr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bg-BG" dirty="0" smtClean="0">
                <a:latin typeface="Arial" pitchFamily="34" charset="0"/>
                <a:cs typeface="Arial" pitchFamily="34" charset="0"/>
              </a:rPr>
              <a:t>повдигане на </a:t>
            </a:r>
            <a:r>
              <a:rPr dirty="0" err="1" smtClean="0">
                <a:latin typeface="Arial" pitchFamily="34" charset="0"/>
                <a:cs typeface="Arial" pitchFamily="34" charset="0"/>
              </a:rPr>
              <a:t>въпроса</a:t>
            </a:r>
            <a:r>
              <a:rPr dirty="0" smtClean="0">
                <a:latin typeface="Arial" pitchFamily="34" charset="0"/>
                <a:cs typeface="Arial" pitchFamily="34" charset="0"/>
              </a:rPr>
              <a:t> за възможността за донорство.</a:t>
            </a:r>
          </a:p>
          <a:p>
            <a:pPr lvl="2"/>
            <a:endParaRPr lang="bg-BG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42DCF89-8272-481C-872C-383BDA333C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r:embed="rId3"/>
              </a:ext>
            </a:extLst>
          </a:blip>
          <a:stretch>
            <a:fillRect/>
          </a:stretch>
        </p:blipFill>
        <p:spPr>
          <a:xfrm>
            <a:off x="1107504" y="2386051"/>
            <a:ext cx="3448851" cy="344885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F7CDEB1-16EC-4A05-936B-C0472093031A}"/>
              </a:ext>
            </a:extLst>
          </p:cNvPr>
          <p:cNvSpPr txBox="1">
            <a:spLocks noChangeArrowheads="1"/>
          </p:cNvSpPr>
          <p:nvPr/>
        </p:nvSpPr>
        <p:spPr>
          <a:xfrm>
            <a:off x="1255247" y="5834902"/>
            <a:ext cx="9963208" cy="76139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" panose="05000000000000000000" pitchFamily="2" charset="2"/>
              <a:buNone/>
            </a:pPr>
            <a:r>
              <a:rPr lang="en-AU" altLang="en-US" sz="1200" dirty="0" err="1"/>
              <a:t>Ефективното</a:t>
            </a:r>
            <a:r>
              <a:rPr lang="en-AU" altLang="en-US" sz="1200" dirty="0"/>
              <a:t> </a:t>
            </a:r>
            <a:r>
              <a:rPr lang="en-AU" altLang="en-US" sz="1200" dirty="0" err="1" smtClean="0"/>
              <a:t>представяне</a:t>
            </a:r>
            <a:r>
              <a:rPr lang="en-AU" altLang="en-US" sz="1200" dirty="0" smtClean="0"/>
              <a:t> </a:t>
            </a:r>
            <a:r>
              <a:rPr lang="en-AU" altLang="en-US" sz="1200" dirty="0"/>
              <a:t>на информацията от обучени и загрижени професионалисти в подходящия момент с оказване на подкрепа и предоставяне на достатъчно време </a:t>
            </a:r>
            <a:r>
              <a:rPr lang="en-AU" altLang="en-US" sz="1200" dirty="0" err="1"/>
              <a:t>на</a:t>
            </a:r>
            <a:r>
              <a:rPr lang="en-AU" altLang="en-US" sz="1200" dirty="0"/>
              <a:t> </a:t>
            </a:r>
            <a:r>
              <a:rPr lang="bg-BG" altLang="en-US" sz="1200" dirty="0" smtClean="0"/>
              <a:t>роднините за вземане на </a:t>
            </a:r>
            <a:r>
              <a:rPr lang="en-AU" altLang="en-US" sz="1200" dirty="0" err="1" smtClean="0"/>
              <a:t>информирано</a:t>
            </a:r>
            <a:r>
              <a:rPr lang="en-AU" altLang="en-US" sz="1200" dirty="0" smtClean="0"/>
              <a:t> </a:t>
            </a:r>
            <a:r>
              <a:rPr lang="en-AU" altLang="en-US" sz="1200" dirty="0"/>
              <a:t>решение, оптимизира процеса по искане на съгласие за донорство.</a:t>
            </a:r>
            <a:endParaRPr lang="bg-BG" altLang="en-US" sz="1050" dirty="0">
              <a:latin typeface="Arial" panose="020B0604020202020204" pitchFamily="34" charset="0"/>
            </a:endParaRPr>
          </a:p>
          <a:p>
            <a:pPr marL="0" indent="0" algn="r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AU" altLang="en-US" sz="1000" i="1" dirty="0">
                <a:solidFill>
                  <a:srgbClr val="606060"/>
                </a:solidFill>
                <a:latin typeface="Arial" panose="020B0604020202020204" pitchFamily="34" charset="0"/>
              </a:rPr>
              <a:t>Siminoff , Agymeng &amp; Traino (2013)., Consent to organ donation – a review.,</a:t>
            </a:r>
          </a:p>
          <a:p>
            <a:pPr marL="0" indent="0" algn="r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AU" altLang="en-US" sz="1000" i="1" dirty="0">
                <a:solidFill>
                  <a:srgbClr val="606060"/>
                </a:solidFill>
                <a:latin typeface="Arial" panose="020B0604020202020204" pitchFamily="34" charset="0"/>
              </a:rPr>
              <a:t> Progress in Transplantation</a:t>
            </a:r>
            <a:r>
              <a:rPr lang="en-AU" altLang="en-US" sz="1050" i="1" dirty="0">
                <a:solidFill>
                  <a:srgbClr val="606060"/>
                </a:solidFill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156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9EEE44EA-A01E-420F-80F1-D8EF06D44E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2006981"/>
              </p:ext>
            </p:extLst>
          </p:nvPr>
        </p:nvGraphicFramePr>
        <p:xfrm>
          <a:off x="2086120" y="316523"/>
          <a:ext cx="9720262" cy="6400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ítulo 1">
            <a:extLst>
              <a:ext uri="{FF2B5EF4-FFF2-40B4-BE49-F238E27FC236}">
                <a16:creationId xmlns:a16="http://schemas.microsoft.com/office/drawing/2014/main" id="{39FF5D1E-06C1-41DE-8A2D-68B20BC24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937" y="585787"/>
            <a:ext cx="3821017" cy="3945269"/>
          </a:xfrm>
        </p:spPr>
        <p:txBody>
          <a:bodyPr>
            <a:normAutofit/>
          </a:bodyPr>
          <a:lstStyle/>
          <a:p>
            <a:r>
              <a:rPr sz="3200" dirty="0" smtClean="0">
                <a:latin typeface="Arial" pitchFamily="34" charset="0"/>
                <a:cs typeface="Arial" pitchFamily="34" charset="0"/>
              </a:rPr>
              <a:t>Профил на специалиста, </a:t>
            </a:r>
            <a:r>
              <a:rPr sz="3200" dirty="0" err="1" smtClean="0">
                <a:latin typeface="Arial" pitchFamily="34" charset="0"/>
                <a:cs typeface="Arial" pitchFamily="34" charset="0"/>
              </a:rPr>
              <a:t>който</a:t>
            </a:r>
            <a:r>
              <a:rPr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bg-BG" sz="3200" dirty="0" smtClean="0">
                <a:latin typeface="Arial" pitchFamily="34" charset="0"/>
                <a:cs typeface="Arial" pitchFamily="34" charset="0"/>
              </a:rPr>
              <a:t>ИСКА СЪГЛАСИЕТО </a:t>
            </a:r>
            <a:r>
              <a:rPr sz="3200" dirty="0" err="1" smtClean="0">
                <a:latin typeface="Arial" pitchFamily="34" charset="0"/>
                <a:cs typeface="Arial" pitchFamily="34" charset="0"/>
              </a:rPr>
              <a:t>за</a:t>
            </a:r>
            <a:r>
              <a:rPr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sz="3200" dirty="0" err="1" smtClean="0">
                <a:latin typeface="Arial" pitchFamily="34" charset="0"/>
                <a:cs typeface="Arial" pitchFamily="34" charset="0"/>
              </a:rPr>
              <a:t>донорство</a:t>
            </a:r>
            <a:r>
              <a:rPr sz="32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bg-BG" sz="3200" dirty="0" smtClean="0">
                <a:latin typeface="Arial" pitchFamily="34" charset="0"/>
                <a:cs typeface="Arial" pitchFamily="34" charset="0"/>
              </a:rPr>
              <a:t>КООРДИНАТОР ПО ДОНОРСТВО</a:t>
            </a:r>
            <a:r>
              <a:rPr sz="3200" dirty="0" smtClean="0"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2619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3D5333-C02F-4F69-ABFE-D18D536A7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</p:spPr>
        <p:txBody>
          <a:bodyPr>
            <a:normAutofit fontScale="90000"/>
          </a:bodyPr>
          <a:lstStyle/>
          <a:p>
            <a:r>
              <a:rPr dirty="0" smtClean="0">
                <a:latin typeface="Arial" pitchFamily="34" charset="0"/>
                <a:cs typeface="Arial" pitchFamily="34" charset="0"/>
              </a:rPr>
              <a:t>Етапи в </a:t>
            </a:r>
            <a:r>
              <a:rPr lang="bg-BG" dirty="0" smtClean="0">
                <a:latin typeface="Arial" pitchFamily="34" charset="0"/>
                <a:cs typeface="Arial" pitchFamily="34" charset="0"/>
              </a:rPr>
              <a:t>контакта с БЛИЗКИТЕ </a:t>
            </a:r>
            <a:r>
              <a:rPr dirty="0" err="1" smtClean="0">
                <a:latin typeface="Arial" pitchFamily="34" charset="0"/>
                <a:cs typeface="Arial" pitchFamily="34" charset="0"/>
              </a:rPr>
              <a:t>на</a:t>
            </a:r>
            <a:r>
              <a:rPr dirty="0" smtClean="0">
                <a:latin typeface="Arial" pitchFamily="34" charset="0"/>
                <a:cs typeface="Arial" pitchFamily="34" charset="0"/>
              </a:rPr>
              <a:t> донора</a:t>
            </a:r>
            <a:endParaRPr lang="bg-BG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45CB7D0-1CB2-43EB-BD62-695E6C78E8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95" r="51850"/>
          <a:stretch/>
        </p:blipFill>
        <p:spPr>
          <a:xfrm>
            <a:off x="7552266" y="10"/>
            <a:ext cx="4639733" cy="6857990"/>
          </a:xfrm>
          <a:prstGeom prst="rect">
            <a:avLst/>
          </a:prstGeom>
        </p:spPr>
      </p:pic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585AE843-1973-4BE5-BFCB-D739D36474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6067148"/>
              </p:ext>
            </p:extLst>
          </p:nvPr>
        </p:nvGraphicFramePr>
        <p:xfrm>
          <a:off x="1024128" y="2286000"/>
          <a:ext cx="6066818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5 CuadroTexto">
            <a:extLst>
              <a:ext uri="{FF2B5EF4-FFF2-40B4-BE49-F238E27FC236}">
                <a16:creationId xmlns:a16="http://schemas.microsoft.com/office/drawing/2014/main" id="{123C995A-9E1C-423B-B811-6FC03545CE28}"/>
              </a:ext>
            </a:extLst>
          </p:cNvPr>
          <p:cNvSpPr txBox="1"/>
          <p:nvPr/>
        </p:nvSpPr>
        <p:spPr>
          <a:xfrm rot="264102">
            <a:off x="7664562" y="5284962"/>
            <a:ext cx="739210" cy="309715"/>
          </a:xfrm>
          <a:prstGeom prst="rect">
            <a:avLst/>
          </a:prstGeom>
          <a:solidFill>
            <a:srgbClr val="A8A8A8"/>
          </a:solidFill>
        </p:spPr>
        <p:txBody>
          <a:bodyPr wrap="square" lIns="18000" tIns="10800" rIns="18000" bIns="21600">
            <a:spAutoFit/>
          </a:bodyPr>
          <a:lstStyle/>
          <a:p>
            <a:pPr algn="ctr" eaLnBrk="1" hangingPunct="1">
              <a:defRPr/>
            </a:pPr>
            <a:r>
              <a:rPr lang="bg-BG" sz="900" b="1" smtClean="0">
                <a:solidFill>
                  <a:srgbClr val="0070C0"/>
                </a:solidFill>
              </a:rPr>
              <a:t>Интензивно отделение</a:t>
            </a:r>
            <a:endParaRPr lang="ca-ES" sz="9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2662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556094-E8DB-4FA8-BA4C-2A5CF357D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+mn-lt"/>
              </a:rPr>
              <a:t>2. Подготовка</a:t>
            </a:r>
            <a:endParaRPr lang="bg-BG" dirty="0">
              <a:latin typeface="+mn-lt"/>
            </a:endParaRP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5C1FBE31-B020-4E27-BE73-F25C92CBE41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9662446"/>
              </p:ext>
            </p:extLst>
          </p:nvPr>
        </p:nvGraphicFramePr>
        <p:xfrm>
          <a:off x="1023938" y="2286000"/>
          <a:ext cx="9720262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113870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0890400-BB8B-4A44-AB63-65C7CA223EBA}"/>
              </a:ext>
              <a:ext uri="{C183D7F6-B498-43B3-948B-1728B52AA6E4}">
                <adec:decorative xmlns:adec="http://schemas.microsoft.com/office/drawing/2017/decorative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0D54D68-DD13-430C-8A97-D193453CF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949" y="804333"/>
            <a:ext cx="3844030" cy="5249334"/>
          </a:xfrm>
        </p:spPr>
        <p:txBody>
          <a:bodyPr>
            <a:normAutofit/>
          </a:bodyPr>
          <a:lstStyle/>
          <a:p>
            <a:pPr marL="571500" indent="-571500" algn="r">
              <a:buFont typeface="Wingdings" panose="05000000000000000000" pitchFamily="2" charset="2"/>
              <a:buChar char="Ø"/>
            </a:pPr>
            <a:r>
              <a:rPr lang="es-ES" sz="3000" b="1" dirty="0">
                <a:latin typeface="Arial" pitchFamily="34" charset="0"/>
                <a:cs typeface="Arial" pitchFamily="34" charset="0"/>
              </a:rPr>
              <a:t>Информация</a:t>
            </a:r>
            <a:r>
              <a:rPr sz="3000" dirty="0">
                <a:latin typeface="Arial" pitchFamily="34" charset="0"/>
                <a:cs typeface="Arial" pitchFamily="34" charset="0"/>
              </a:rPr>
              <a:t/>
            </a:r>
            <a:br>
              <a:rPr sz="3000" dirty="0">
                <a:latin typeface="Arial" pitchFamily="34" charset="0"/>
                <a:cs typeface="Arial" pitchFamily="34" charset="0"/>
              </a:rPr>
            </a:br>
            <a:r>
              <a:rPr lang="es-ES" sz="3000" dirty="0">
                <a:latin typeface="Arial" pitchFamily="34" charset="0"/>
                <a:cs typeface="Arial" pitchFamily="34" charset="0"/>
              </a:rPr>
              <a:t>Съберете </a:t>
            </a:r>
            <a:r>
              <a:rPr lang="es-ES" sz="3000" dirty="0" err="1">
                <a:latin typeface="Arial" pitchFamily="34" charset="0"/>
                <a:cs typeface="Arial" pitchFamily="34" charset="0"/>
              </a:rPr>
              <a:t>цялата</a:t>
            </a:r>
            <a:r>
              <a:rPr lang="es-E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bg-BG" sz="3000" dirty="0" smtClean="0">
                <a:latin typeface="Arial" pitchFamily="34" charset="0"/>
                <a:cs typeface="Arial" pitchFamily="34" charset="0"/>
              </a:rPr>
              <a:t>съответна </a:t>
            </a:r>
            <a:r>
              <a:rPr lang="es-ES" sz="3000" dirty="0" err="1" smtClean="0">
                <a:latin typeface="Arial" pitchFamily="34" charset="0"/>
                <a:cs typeface="Arial" pitchFamily="34" charset="0"/>
              </a:rPr>
              <a:t>информация</a:t>
            </a:r>
            <a:r>
              <a:rPr lang="es-E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S" sz="3000" dirty="0">
                <a:latin typeface="Arial" pitchFamily="34" charset="0"/>
                <a:cs typeface="Arial" pitchFamily="34" charset="0"/>
              </a:rPr>
              <a:t>за пациента и </a:t>
            </a:r>
            <a:r>
              <a:rPr lang="bg-BG" sz="3000" dirty="0" smtClean="0">
                <a:latin typeface="Arial" pitchFamily="34" charset="0"/>
                <a:cs typeface="Arial" pitchFamily="34" charset="0"/>
              </a:rPr>
              <a:t>близките  му/й</a:t>
            </a:r>
            <a:r>
              <a:rPr sz="3000" dirty="0"/>
              <a:t/>
            </a:r>
            <a:br>
              <a:rPr sz="3000" dirty="0"/>
            </a:br>
            <a:endParaRPr lang="bg-BG" sz="30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D39B797-CDC6-4529-8A36-9CBFC9816337}"/>
              </a:ext>
              <a:ext uri="{C183D7F6-B498-43B3-948B-1728B52AA6E4}">
                <adec:decorative xmlns:adec="http://schemas.microsoft.com/office/drawing/2017/decorative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77597" y="1600200"/>
            <a:ext cx="0" cy="36576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D48EE2E5-7E1F-4EC3-9761-C9E51748DDD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999330" y="804333"/>
            <a:ext cx="6257721" cy="5249334"/>
          </a:xfrm>
        </p:spPr>
        <p:txBody>
          <a:bodyPr anchor="ctr">
            <a:normAutofit/>
          </a:bodyPr>
          <a:lstStyle/>
          <a:p>
            <a:pPr eaLnBrk="1" hangingPunct="1"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r:embed="rId3"/>
                    </a:ext>
                  </a:extLst>
                </a:blip>
              </a:buBlip>
              <a:defRPr/>
            </a:pPr>
            <a:r>
              <a:rPr lang="en-AU" alt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bg-BG" altLang="en-US" dirty="0" smtClean="0">
                <a:latin typeface="Arial" pitchFamily="34" charset="0"/>
                <a:cs typeface="Arial" pitchFamily="34" charset="0"/>
              </a:rPr>
              <a:t>Запознайте се с</a:t>
            </a:r>
            <a:r>
              <a:rPr lang="en-AU" alt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AU" altLang="en-US" b="1" dirty="0">
                <a:latin typeface="Arial" pitchFamily="34" charset="0"/>
                <a:cs typeface="Arial" pitchFamily="34" charset="0"/>
              </a:rPr>
              <a:t>медицинския картон</a:t>
            </a:r>
          </a:p>
          <a:p>
            <a:pPr eaLnBrk="1" hangingPunct="1"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r:embed="rId3"/>
                    </a:ext>
                  </a:extLst>
                </a:blip>
              </a:buBlip>
              <a:defRPr/>
            </a:pPr>
            <a:r>
              <a:rPr lang="en-AU" altLang="en-US" dirty="0">
                <a:latin typeface="Arial" pitchFamily="34" charset="0"/>
                <a:cs typeface="Arial" pitchFamily="34" charset="0"/>
              </a:rPr>
              <a:t> Срещнете се с </a:t>
            </a:r>
            <a:r>
              <a:rPr lang="en-AU" altLang="en-US" b="1" dirty="0">
                <a:latin typeface="Arial" pitchFamily="34" charset="0"/>
                <a:cs typeface="Arial" pitchFamily="34" charset="0"/>
              </a:rPr>
              <a:t>екипа </a:t>
            </a:r>
            <a:r>
              <a:rPr lang="en-AU" altLang="en-US" b="1" dirty="0" err="1">
                <a:latin typeface="Arial" pitchFamily="34" charset="0"/>
                <a:cs typeface="Arial" pitchFamily="34" charset="0"/>
              </a:rPr>
              <a:t>от</a:t>
            </a:r>
            <a:r>
              <a:rPr lang="en-AU" alt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AU" altLang="en-US" b="1" dirty="0" err="1" smtClean="0">
                <a:latin typeface="Arial" pitchFamily="34" charset="0"/>
                <a:cs typeface="Arial" pitchFamily="34" charset="0"/>
              </a:rPr>
              <a:t>Интензивно</a:t>
            </a:r>
            <a:r>
              <a:rPr lang="bg-BG" altLang="en-US" b="1" dirty="0" smtClean="0">
                <a:latin typeface="Arial" pitchFamily="34" charset="0"/>
                <a:cs typeface="Arial" pitchFamily="34" charset="0"/>
              </a:rPr>
              <a:t>то</a:t>
            </a:r>
            <a:r>
              <a:rPr lang="en-AU" alt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AU" altLang="en-US" b="1" dirty="0" err="1">
                <a:latin typeface="Arial" pitchFamily="34" charset="0"/>
                <a:cs typeface="Arial" pitchFamily="34" charset="0"/>
              </a:rPr>
              <a:t>отделение</a:t>
            </a:r>
            <a:r>
              <a:rPr lang="en-AU" alt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AU" altLang="en-US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bg-BG" altLang="en-US" dirty="0" smtClean="0">
                <a:latin typeface="Arial" pitchFamily="34" charset="0"/>
                <a:cs typeface="Arial" pitchFamily="34" charset="0"/>
              </a:rPr>
              <a:t>лекари</a:t>
            </a:r>
            <a:r>
              <a:rPr lang="en-AU" altLang="en-US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AU" altLang="en-US" dirty="0">
                <a:latin typeface="Arial" pitchFamily="34" charset="0"/>
                <a:cs typeface="Arial" pitchFamily="34" charset="0"/>
              </a:rPr>
              <a:t>мед. сестри, социален работник)</a:t>
            </a:r>
          </a:p>
          <a:p>
            <a:pPr eaLnBrk="1" hangingPunct="1"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r:embed="rId3"/>
                    </a:ext>
                  </a:extLst>
                </a:blip>
              </a:buBlip>
              <a:defRPr/>
            </a:pPr>
            <a:r>
              <a:rPr lang="en-AU" altLang="en-US" dirty="0">
                <a:latin typeface="Arial" pitchFamily="34" charset="0"/>
                <a:cs typeface="Arial" pitchFamily="34" charset="0"/>
              </a:rPr>
              <a:t> Установете какво е </a:t>
            </a:r>
            <a:r>
              <a:rPr lang="en-AU" altLang="en-US" b="1" dirty="0">
                <a:latin typeface="Arial" pitchFamily="34" charset="0"/>
                <a:cs typeface="Arial" pitchFamily="34" charset="0"/>
              </a:rPr>
              <a:t>емоционалното състояние</a:t>
            </a:r>
          </a:p>
          <a:p>
            <a:pPr eaLnBrk="1" hangingPunct="1"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r:embed="rId3"/>
                    </a:ext>
                  </a:extLst>
                </a:blip>
              </a:buBlip>
              <a:defRPr/>
            </a:pPr>
            <a:r>
              <a:rPr lang="en-AU" altLang="en-US" dirty="0">
                <a:latin typeface="Arial" pitchFamily="34" charset="0"/>
                <a:cs typeface="Arial" pitchFamily="34" charset="0"/>
              </a:rPr>
              <a:t> Установете кои са </a:t>
            </a:r>
            <a:r>
              <a:rPr lang="en-AU" altLang="en-US" b="1" dirty="0">
                <a:latin typeface="Arial" pitchFamily="34" charset="0"/>
                <a:cs typeface="Arial" pitchFamily="34" charset="0"/>
              </a:rPr>
              <a:t>основните членове на семейството, промените, проблемите и емоциите</a:t>
            </a:r>
          </a:p>
          <a:p>
            <a:pPr eaLnBrk="1" hangingPunct="1"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r:embed="rId3"/>
                    </a:ext>
                  </a:extLst>
                </a:blip>
              </a:buBlip>
              <a:defRPr/>
            </a:pPr>
            <a:r>
              <a:rPr lang="en-AU" altLang="en-US" b="1" dirty="0">
                <a:latin typeface="Arial" pitchFamily="34" charset="0"/>
                <a:cs typeface="Arial" pitchFamily="34" charset="0"/>
              </a:rPr>
              <a:t> Какво</a:t>
            </a:r>
            <a:r>
              <a:rPr lang="en-AU" altLang="en-US" dirty="0">
                <a:latin typeface="Arial" pitchFamily="34" charset="0"/>
                <a:cs typeface="Arial" pitchFamily="34" charset="0"/>
              </a:rPr>
              <a:t> вече</a:t>
            </a:r>
            <a:r>
              <a:rPr lang="en-AU" altLang="en-US" b="1" dirty="0">
                <a:latin typeface="Arial" pitchFamily="34" charset="0"/>
                <a:cs typeface="Arial" pitchFamily="34" charset="0"/>
              </a:rPr>
              <a:t> им е казал</a:t>
            </a:r>
            <a:r>
              <a:rPr lang="en-AU" altLang="en-US" dirty="0">
                <a:latin typeface="Arial" pitchFamily="34" charset="0"/>
                <a:cs typeface="Arial" pitchFamily="34" charset="0"/>
              </a:rPr>
              <a:t> лекуващият лекар?</a:t>
            </a:r>
          </a:p>
          <a:p>
            <a:pPr eaLnBrk="1" hangingPunct="1"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r:embed="rId3"/>
                    </a:ext>
                  </a:extLst>
                </a:blip>
              </a:buBlip>
              <a:defRPr/>
            </a:pPr>
            <a:r>
              <a:rPr lang="en-AU" altLang="en-US" b="1" dirty="0">
                <a:latin typeface="Arial" pitchFamily="34" charset="0"/>
                <a:cs typeface="Arial" pitchFamily="34" charset="0"/>
              </a:rPr>
              <a:t> Какво</a:t>
            </a:r>
            <a:r>
              <a:rPr lang="en-AU" altLang="en-US" dirty="0">
                <a:latin typeface="Arial" pitchFamily="34" charset="0"/>
                <a:cs typeface="Arial" pitchFamily="34" charset="0"/>
              </a:rPr>
              <a:t> са </a:t>
            </a:r>
            <a:r>
              <a:rPr lang="en-AU" altLang="en-US" b="1" dirty="0">
                <a:latin typeface="Arial" pitchFamily="34" charset="0"/>
                <a:cs typeface="Arial" pitchFamily="34" charset="0"/>
              </a:rPr>
              <a:t>разбрали?</a:t>
            </a:r>
            <a:endParaRPr lang="bg-BG" altLang="en-US" i="1" dirty="0">
              <a:latin typeface="Arial" pitchFamily="34" charset="0"/>
              <a:cs typeface="Arial" pitchFamily="34" charset="0"/>
            </a:endParaRPr>
          </a:p>
          <a:p>
            <a:pPr eaLnBrk="1" hangingPunct="1">
              <a:defRPr/>
            </a:pPr>
            <a:endParaRPr lang="bg-BG" altLang="en-US" i="1" dirty="0"/>
          </a:p>
          <a:p>
            <a:pPr algn="r">
              <a:defRPr/>
            </a:pPr>
            <a:r>
              <a:rPr lang="en-AU" altLang="en-US" sz="1400" i="1" dirty="0"/>
              <a:t>Verble &amp; Worth 2008</a:t>
            </a:r>
            <a:endParaRPr lang="bg-BG" altLang="en-US" sz="1400" dirty="0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07FA9782-6724-45A9-9104-CAA3A5F9145D}"/>
              </a:ext>
            </a:extLst>
          </p:cNvPr>
          <p:cNvSpPr/>
          <p:nvPr/>
        </p:nvSpPr>
        <p:spPr>
          <a:xfrm>
            <a:off x="322146" y="4558677"/>
            <a:ext cx="1749937" cy="1749937"/>
          </a:xfrm>
          <a:prstGeom prst="ellipse">
            <a:avLst/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8" name="Rectángulo 7" descr="Информация">
            <a:extLst>
              <a:ext uri="{FF2B5EF4-FFF2-40B4-BE49-F238E27FC236}">
                <a16:creationId xmlns:a16="http://schemas.microsoft.com/office/drawing/2014/main" id="{83A0D690-7EB6-4457-8FC6-ACB77282C932}"/>
              </a:ext>
            </a:extLst>
          </p:cNvPr>
          <p:cNvSpPr/>
          <p:nvPr/>
        </p:nvSpPr>
        <p:spPr>
          <a:xfrm>
            <a:off x="695083" y="4931615"/>
            <a:ext cx="1004062" cy="1004062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r:embed="rId5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50320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C4FFA2-B3F5-4DF8-AAF2-5BF2D899E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382993"/>
            <a:ext cx="6579830" cy="1499616"/>
          </a:xfrm>
        </p:spPr>
        <p:txBody>
          <a:bodyPr>
            <a:norm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bg-BG" sz="2400" b="1" dirty="0" smtClean="0">
                <a:latin typeface="Arial" pitchFamily="34" charset="0"/>
                <a:cs typeface="Arial" pitchFamily="34" charset="0"/>
              </a:rPr>
              <a:t>УСЛОВИЯ НА СРЕДАТА</a:t>
            </a:r>
            <a:r>
              <a:rPr dirty="0">
                <a:latin typeface="+mn-lt"/>
              </a:rPr>
              <a:t/>
            </a:r>
            <a:br>
              <a:rPr dirty="0">
                <a:latin typeface="+mn-lt"/>
              </a:rPr>
            </a:br>
            <a:r>
              <a:rPr lang="en-US" sz="2200" dirty="0">
                <a:latin typeface="+mn-lt"/>
              </a:rPr>
              <a:t>Осигурете </a:t>
            </a:r>
            <a:r>
              <a:rPr lang="en-US" sz="2200" dirty="0" err="1">
                <a:latin typeface="+mn-lt"/>
              </a:rPr>
              <a:t>комфортна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 smtClean="0">
                <a:latin typeface="+mn-lt"/>
              </a:rPr>
              <a:t>среда</a:t>
            </a:r>
            <a:r>
              <a:rPr lang="bg-BG" sz="2200" dirty="0" smtClean="0">
                <a:latin typeface="+mn-lt"/>
              </a:rPr>
              <a:t>,</a:t>
            </a:r>
            <a:r>
              <a:rPr lang="en-US" sz="2200" dirty="0" smtClean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без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 smtClean="0">
                <a:latin typeface="+mn-lt"/>
              </a:rPr>
              <a:t>външни</a:t>
            </a:r>
            <a:r>
              <a:rPr lang="en-US" sz="2200" dirty="0" smtClean="0">
                <a:latin typeface="+mn-lt"/>
              </a:rPr>
              <a:t> </a:t>
            </a:r>
            <a:r>
              <a:rPr lang="en-US" sz="2200" dirty="0">
                <a:latin typeface="+mn-lt"/>
              </a:rPr>
              <a:t>лица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F09829E-C32F-4D47-BA15-F47878831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5368" y="1734216"/>
            <a:ext cx="4066674" cy="4784752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Без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bg-BG" sz="1800" b="1" dirty="0" smtClean="0">
                <a:latin typeface="Arial" pitchFamily="34" charset="0"/>
                <a:cs typeface="Arial" pitchFamily="34" charset="0"/>
              </a:rPr>
              <a:t>прегради</a:t>
            </a:r>
            <a:endParaRPr lang="bg-BG" altLang="ja-JP" sz="1800" b="1" dirty="0">
              <a:latin typeface="Arial" pitchFamily="34" charset="0"/>
              <a:cs typeface="Arial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 Достатъчен брой 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удобни столове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, за предпочитане подредени в кръг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 (Естествено) 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осветление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1" dirty="0">
                <a:latin typeface="Arial" pitchFamily="34" charset="0"/>
                <a:cs typeface="Arial" pitchFamily="34" charset="0"/>
              </a:rPr>
              <a:t> Естествена или успокояваща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декорация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bg-BG" sz="1800" dirty="0" smtClean="0">
                <a:latin typeface="Arial" pitchFamily="34" charset="0"/>
                <a:cs typeface="Arial" pitchFamily="34" charset="0"/>
              </a:rPr>
              <a:t>Т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елефон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bg-BG" sz="1800" dirty="0" smtClean="0">
                <a:latin typeface="Arial" pitchFamily="34" charset="0"/>
                <a:cs typeface="Arial" pitchFamily="34" charset="0"/>
              </a:rPr>
              <a:t>Листи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и химикалки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sz="1800" dirty="0" smtClean="0">
                <a:latin typeface="Arial" pitchFamily="34" charset="0"/>
                <a:cs typeface="Arial" pitchFamily="34" charset="0"/>
              </a:rPr>
              <a:t>К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ърпи</a:t>
            </a:r>
            <a:r>
              <a:rPr lang="bg-BG" sz="1800" dirty="0" err="1" smtClean="0">
                <a:latin typeface="Arial" pitchFamily="34" charset="0"/>
                <a:cs typeface="Arial" pitchFamily="34" charset="0"/>
              </a:rPr>
              <a:t>чки</a:t>
            </a: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 Горещи и студени 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напитки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или поне вода </a:t>
            </a:r>
          </a:p>
          <a:p>
            <a:r>
              <a:rPr lang="en-US" sz="2800" b="1" u="sng" dirty="0"/>
              <a:t>Изключете звука на телефона си!!</a:t>
            </a:r>
          </a:p>
        </p:txBody>
      </p:sp>
      <p:pic>
        <p:nvPicPr>
          <p:cNvPr id="4" name="Picture 3" descr="Imagen que contiene objeto, dibujo con líneas&#10;&#10;Descripción generada con confianza alta">
            <a:extLst>
              <a:ext uri="{FF2B5EF4-FFF2-40B4-BE49-F238E27FC236}">
                <a16:creationId xmlns:a16="http://schemas.microsoft.com/office/drawing/2014/main" id="{76B78E29-407C-4FC9-98F4-6A5AC2D7F0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24" r="11111" b="467"/>
          <a:stretch/>
        </p:blipFill>
        <p:spPr>
          <a:xfrm>
            <a:off x="5919244" y="2169000"/>
            <a:ext cx="6272756" cy="3528415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A3C1553D-73DA-4E66-AE95-B6D0784F1E3E}"/>
              </a:ext>
            </a:extLst>
          </p:cNvPr>
          <p:cNvSpPr/>
          <p:nvPr/>
        </p:nvSpPr>
        <p:spPr>
          <a:xfrm>
            <a:off x="136282" y="4456646"/>
            <a:ext cx="1749937" cy="1749937"/>
          </a:xfrm>
          <a:prstGeom prst="ellipse">
            <a:avLst/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8" name="Rectángulo 7" descr="Single gear">
            <a:extLst>
              <a:ext uri="{FF2B5EF4-FFF2-40B4-BE49-F238E27FC236}">
                <a16:creationId xmlns:a16="http://schemas.microsoft.com/office/drawing/2014/main" id="{6F74F9BA-DF3F-4F0C-8DA1-3F1F0AC9D359}"/>
              </a:ext>
            </a:extLst>
          </p:cNvPr>
          <p:cNvSpPr/>
          <p:nvPr/>
        </p:nvSpPr>
        <p:spPr>
          <a:xfrm>
            <a:off x="509219" y="4829584"/>
            <a:ext cx="1004062" cy="1004062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r:embed="rId4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96943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9F95DF-9CC2-4FB2-8801-F46F31FBC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140" y="324853"/>
            <a:ext cx="8911687" cy="1456932"/>
          </a:xfrm>
        </p:spPr>
        <p:txBody>
          <a:bodyPr>
            <a:normAutofit fontScale="90000"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s-ES" sz="2400" b="1" dirty="0"/>
              <a:t>Изградете взаимоотношения на подкрепа</a:t>
            </a:r>
            <a:r>
              <a:rPr dirty="0" smtClean="0"/>
              <a:t> </a:t>
            </a:r>
            <a:r>
              <a:t/>
            </a:r>
            <a:br/>
            <a:r>
              <a:t/>
            </a:r>
            <a:br/>
            <a:endParaRPr lang="bg-BG" dirty="0"/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65E11D92-9D59-4654-8CE1-52B448ED03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0124440"/>
              </p:ext>
            </p:extLst>
          </p:nvPr>
        </p:nvGraphicFramePr>
        <p:xfrm>
          <a:off x="1900098" y="675861"/>
          <a:ext cx="8463102" cy="61821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7D7E45E6-0058-41CA-9446-E6AD60426461}"/>
              </a:ext>
            </a:extLst>
          </p:cNvPr>
          <p:cNvSpPr txBox="1">
            <a:spLocks/>
          </p:cNvSpPr>
          <p:nvPr/>
        </p:nvSpPr>
        <p:spPr>
          <a:xfrm>
            <a:off x="7048768" y="2186606"/>
            <a:ext cx="4063379" cy="4518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8B1F4E42-4255-46E6-9BBF-EA0B1972CA07}"/>
              </a:ext>
            </a:extLst>
          </p:cNvPr>
          <p:cNvSpPr/>
          <p:nvPr/>
        </p:nvSpPr>
        <p:spPr>
          <a:xfrm>
            <a:off x="150161" y="4902348"/>
            <a:ext cx="1749937" cy="1749937"/>
          </a:xfrm>
          <a:prstGeom prst="ellipse">
            <a:avLst/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9" name="Rectángulo 8" descr="Ръкостискане">
            <a:extLst>
              <a:ext uri="{FF2B5EF4-FFF2-40B4-BE49-F238E27FC236}">
                <a16:creationId xmlns:a16="http://schemas.microsoft.com/office/drawing/2014/main" id="{67666042-8D41-4697-BA63-F2C649DB3BF7}"/>
              </a:ext>
            </a:extLst>
          </p:cNvPr>
          <p:cNvSpPr/>
          <p:nvPr/>
        </p:nvSpPr>
        <p:spPr>
          <a:xfrm>
            <a:off x="523099" y="5275286"/>
            <a:ext cx="1004062" cy="1004062"/>
          </a:xfrm>
          <a:prstGeom prst="rect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r:embed="rId8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69129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B9A3CD-CF68-4274-BAC4-E87B58AD2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>
            <a:normAutofit/>
          </a:bodyPr>
          <a:lstStyle/>
          <a:p>
            <a:r>
              <a:rPr dirty="0" smtClean="0"/>
              <a:t>2. </a:t>
            </a:r>
            <a:r>
              <a:rPr b="1" dirty="0" smtClean="0"/>
              <a:t>Съобщаване на лошите новини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854E656E-C2E7-42FD-A66B-3BF9898EC4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7941135"/>
              </p:ext>
            </p:extLst>
          </p:nvPr>
        </p:nvGraphicFramePr>
        <p:xfrm>
          <a:off x="1023938" y="2286000"/>
          <a:ext cx="9720262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903175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9F8F37-4D50-426F-AC46-218139539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9872" y="643467"/>
            <a:ext cx="3704062" cy="5571066"/>
          </a:xfrm>
        </p:spPr>
        <p:txBody>
          <a:bodyPr>
            <a:norm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400" b="1" dirty="0"/>
              <a:t>Обявете СМЪРТТА </a:t>
            </a:r>
          </a:p>
        </p:txBody>
      </p:sp>
      <p:graphicFrame>
        <p:nvGraphicFramePr>
          <p:cNvPr id="7" name="Marcador de contenido 4">
            <a:extLst>
              <a:ext uri="{FF2B5EF4-FFF2-40B4-BE49-F238E27FC236}">
                <a16:creationId xmlns:a16="http://schemas.microsoft.com/office/drawing/2014/main" id="{4CDF416B-50E7-4DA0-90EA-97E4D904ED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2915221"/>
              </p:ext>
            </p:extLst>
          </p:nvPr>
        </p:nvGraphicFramePr>
        <p:xfrm>
          <a:off x="942975" y="933450"/>
          <a:ext cx="6596063" cy="4941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Elipse 10">
            <a:extLst>
              <a:ext uri="{FF2B5EF4-FFF2-40B4-BE49-F238E27FC236}">
                <a16:creationId xmlns:a16="http://schemas.microsoft.com/office/drawing/2014/main" id="{06C2C91C-7975-49E9-9237-B41157572112}"/>
              </a:ext>
            </a:extLst>
          </p:cNvPr>
          <p:cNvSpPr/>
          <p:nvPr/>
        </p:nvSpPr>
        <p:spPr>
          <a:xfrm>
            <a:off x="9146485" y="4290467"/>
            <a:ext cx="1749937" cy="1749937"/>
          </a:xfrm>
          <a:prstGeom prst="ellipse">
            <a:avLst/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12" name="Rectángulo 11" descr="Megaphone">
            <a:extLst>
              <a:ext uri="{FF2B5EF4-FFF2-40B4-BE49-F238E27FC236}">
                <a16:creationId xmlns:a16="http://schemas.microsoft.com/office/drawing/2014/main" id="{261E0526-DA6D-4102-A074-6B5FBDA9D61A}"/>
              </a:ext>
            </a:extLst>
          </p:cNvPr>
          <p:cNvSpPr/>
          <p:nvPr/>
        </p:nvSpPr>
        <p:spPr>
          <a:xfrm>
            <a:off x="9519422" y="4663405"/>
            <a:ext cx="1004062" cy="1004062"/>
          </a:xfrm>
          <a:prstGeom prst="rect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r:embed="rId8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176182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Imagen 2">
            <a:extLst>
              <a:ext uri="{FF2B5EF4-FFF2-40B4-BE49-F238E27FC236}">
                <a16:creationId xmlns:a16="http://schemas.microsoft.com/office/drawing/2014/main" id="{71D72577-332B-4354-91C7-1022809BF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988" y="-528638"/>
            <a:ext cx="9142413" cy="702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8 CuadroTexto">
            <a:extLst>
              <a:ext uri="{FF2B5EF4-FFF2-40B4-BE49-F238E27FC236}">
                <a16:creationId xmlns:a16="http://schemas.microsoft.com/office/drawing/2014/main" id="{04C9FB95-270D-46A2-8513-92492F32B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1" y="171451"/>
            <a:ext cx="4843463" cy="692483"/>
          </a:xfrm>
          <a:prstGeom prst="rect">
            <a:avLst/>
          </a:prstGeom>
          <a:solidFill>
            <a:srgbClr val="DD80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3" rIns="91427" bIns="45713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3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ДОНОРИ НА ОРГАНИ В ИСПАНИЯ</a:t>
            </a:r>
          </a:p>
          <a:p>
            <a:pPr algn="ctr" eaLnBrk="1" hangingPunct="1"/>
            <a:r>
              <a:rPr lang="en-US" altLang="en-US" sz="13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OT </a:t>
            </a:r>
            <a:r>
              <a:rPr lang="en-US" altLang="en-US" sz="13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СЪЗДАВАНЕ</a:t>
            </a:r>
            <a:r>
              <a:rPr lang="bg-BG" altLang="en-US" sz="13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ТО</a:t>
            </a:r>
            <a:r>
              <a:rPr lang="en-US" altLang="en-US" sz="13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3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НА НАЦИОНАЛНАТА ОРГАНИЗАЦИЯ </a:t>
            </a:r>
            <a:r>
              <a:rPr lang="bg-BG" altLang="en-US" sz="13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ПО </a:t>
            </a:r>
            <a:r>
              <a:rPr lang="en-US" altLang="en-US" sz="13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ТРАНСПЛАНТАЦИИ </a:t>
            </a:r>
            <a:r>
              <a:rPr lang="en-US" altLang="en-US" sz="13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В ИСПАНИЯ (ONT)</a:t>
            </a:r>
            <a:endParaRPr lang="bg-BG" altLang="en-US" sz="1300" b="1" dirty="0">
              <a:solidFill>
                <a:srgbClr val="FFFFFF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44036" name="8 CuadroTexto">
            <a:extLst>
              <a:ext uri="{FF2B5EF4-FFF2-40B4-BE49-F238E27FC236}">
                <a16:creationId xmlns:a16="http://schemas.microsoft.com/office/drawing/2014/main" id="{96A986B6-3DB2-4DF4-8497-68CF2844CF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8725" y="4127500"/>
            <a:ext cx="4668838" cy="1138759"/>
          </a:xfrm>
          <a:prstGeom prst="rect">
            <a:avLst/>
          </a:prstGeom>
          <a:solidFill>
            <a:srgbClr val="DD80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3" rIns="91427" bIns="45713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7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ПРЕЗ ПОСЛЕДНИТЕ 5 ГОДИНИ В ИСПАНИЯ Е РЕГИСТРИРАН НАЙ-ГОЛЕМИЯТ РЪСТ НА ДОНОРСТВОТО </a:t>
            </a:r>
            <a:r>
              <a:rPr lang="bg-BG" altLang="en-US" sz="17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ДОСЕГА</a:t>
            </a:r>
          </a:p>
          <a:p>
            <a:pPr algn="ctr" eaLnBrk="1" hangingPunct="1"/>
            <a:endParaRPr lang="bg-BG" altLang="en-US" sz="1700" b="1" dirty="0">
              <a:solidFill>
                <a:srgbClr val="FFFFFF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07066" y="6087534"/>
            <a:ext cx="5918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bg-BG" dirty="0" smtClean="0"/>
              <a:t>Източник: Национална организация по трансплантации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237825" y="1660124"/>
            <a:ext cx="1233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200" dirty="0" smtClean="0"/>
              <a:t>Абсолютен брой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491056" y="1634970"/>
            <a:ext cx="1233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200" dirty="0" smtClean="0"/>
              <a:t>На 1 млн. население</a:t>
            </a:r>
            <a:endParaRPr lang="en-US" sz="12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E709FF-E3FE-4132-B684-4421133E9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dirty="0" smtClean="0"/>
              <a:t>Защо е толкова трудно да съобщаваме лошите нови?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0BE6FC-F582-4DFF-837F-27534F6C9A2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en-US" sz="3600" dirty="0"/>
              <a:t>Страх от </a:t>
            </a:r>
            <a:r>
              <a:rPr lang="en-US" altLang="en-US" sz="3600" b="1" dirty="0"/>
              <a:t>причиняване на болка</a:t>
            </a:r>
          </a:p>
          <a:p>
            <a:pPr>
              <a:lnSpc>
                <a:spcPct val="130000"/>
              </a:lnSpc>
              <a:defRPr/>
            </a:pPr>
            <a:r>
              <a:rPr lang="en-US" altLang="en-US" sz="3600" dirty="0"/>
              <a:t>Страх, че ще изпитаме </a:t>
            </a:r>
            <a:r>
              <a:rPr lang="en-US" altLang="en-US" sz="3600" b="1" dirty="0"/>
              <a:t>болка от съчувствие</a:t>
            </a:r>
          </a:p>
          <a:p>
            <a:pPr>
              <a:lnSpc>
                <a:spcPct val="130000"/>
              </a:lnSpc>
              <a:defRPr/>
            </a:pPr>
            <a:r>
              <a:rPr lang="en-US" altLang="en-US" sz="3600" dirty="0"/>
              <a:t>Страх, че ще ни </a:t>
            </a:r>
            <a:r>
              <a:rPr lang="en-US" altLang="en-US" sz="3600" b="1" dirty="0"/>
              <a:t>обвинят</a:t>
            </a:r>
          </a:p>
          <a:p>
            <a:pPr>
              <a:lnSpc>
                <a:spcPct val="130000"/>
              </a:lnSpc>
              <a:spcBef>
                <a:spcPts val="1200"/>
              </a:spcBef>
              <a:defRPr/>
            </a:pPr>
            <a:r>
              <a:rPr lang="en-US" altLang="en-US" sz="3600" dirty="0"/>
              <a:t>Страх от </a:t>
            </a:r>
            <a:r>
              <a:rPr lang="en-US" altLang="en-US" sz="3600" b="1" dirty="0"/>
              <a:t>неуспех на лечението</a:t>
            </a:r>
            <a:endParaRPr lang="bg-BG" altLang="en-US" b="1" dirty="0"/>
          </a:p>
          <a:p>
            <a:pPr>
              <a:lnSpc>
                <a:spcPct val="90000"/>
              </a:lnSpc>
              <a:spcBef>
                <a:spcPts val="1200"/>
              </a:spcBef>
              <a:buFontTx/>
              <a:buNone/>
              <a:defRPr/>
            </a:pPr>
            <a:endParaRPr lang="bg-BG" altLang="en-US" dirty="0"/>
          </a:p>
          <a:p>
            <a:pPr algn="r"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600" i="1" dirty="0">
                <a:solidFill>
                  <a:schemeClr val="bg2">
                    <a:lumMod val="75000"/>
                  </a:schemeClr>
                </a:solidFill>
              </a:rPr>
              <a:t> R. Buchman, Y. Kason 1992 – “How to Break Bad News 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600" i="1" dirty="0">
                <a:solidFill>
                  <a:schemeClr val="bg2">
                    <a:lumMod val="75000"/>
                  </a:schemeClr>
                </a:solidFill>
              </a:rPr>
              <a:t>     A guide for Health Care Professionals</a:t>
            </a:r>
          </a:p>
        </p:txBody>
      </p:sp>
    </p:spTree>
    <p:extLst>
      <p:ext uri="{BB962C8B-B14F-4D97-AF65-F5344CB8AC3E}">
        <p14:creationId xmlns:p14="http://schemas.microsoft.com/office/powerpoint/2010/main" val="267883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01B537-121C-4EED-A591-169CCD0B8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800" b="1" dirty="0"/>
              <a:t>Разясняване на МОЗЪЧНАТА СМЪРТ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7824AB0-A1F4-4577-AF05-F49EE51A3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9982" y="1628110"/>
            <a:ext cx="8915400" cy="3777622"/>
          </a:xfrm>
        </p:spPr>
        <p:txBody>
          <a:bodyPr/>
          <a:lstStyle/>
          <a:p>
            <a:r>
              <a:rPr dirty="0" err="1" smtClean="0">
                <a:latin typeface="Arial" pitchFamily="34" charset="0"/>
                <a:cs typeface="Arial" pitchFamily="34" charset="0"/>
              </a:rPr>
              <a:t>Опишете</a:t>
            </a:r>
            <a:r>
              <a:rPr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bg-BG" b="1" dirty="0" smtClean="0">
                <a:latin typeface="Arial" pitchFamily="34" charset="0"/>
                <a:cs typeface="Arial" pitchFamily="34" charset="0"/>
              </a:rPr>
              <a:t>я</a:t>
            </a:r>
            <a:endParaRPr lang="en-US" b="1" dirty="0">
              <a:latin typeface="Arial" pitchFamily="34" charset="0"/>
              <a:cs typeface="Arial" pitchFamily="34" charset="0"/>
            </a:endParaRPr>
          </a:p>
          <a:p>
            <a:r>
              <a:rPr dirty="0" smtClean="0">
                <a:latin typeface="Arial" pitchFamily="34" charset="0"/>
                <a:cs typeface="Arial" pitchFamily="34" charset="0"/>
              </a:rPr>
              <a:t>Обяснете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причините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bg-BG" b="1" dirty="0" smtClean="0">
                <a:latin typeface="Arial" pitchFamily="34" charset="0"/>
                <a:cs typeface="Arial" pitchFamily="34" charset="0"/>
              </a:rPr>
              <a:t>за нея</a:t>
            </a:r>
            <a:endParaRPr lang="en-US" b="1" dirty="0">
              <a:latin typeface="Arial" pitchFamily="34" charset="0"/>
              <a:cs typeface="Arial" pitchFamily="34" charset="0"/>
            </a:endParaRPr>
          </a:p>
          <a:p>
            <a:r>
              <a:rPr dirty="0" err="1" smtClean="0">
                <a:latin typeface="Arial" pitchFamily="34" charset="0"/>
                <a:cs typeface="Arial" pitchFamily="34" charset="0"/>
              </a:rPr>
              <a:t>Покажете</a:t>
            </a:r>
            <a:r>
              <a:rPr dirty="0" smtClean="0">
                <a:latin typeface="Arial" pitchFamily="34" charset="0"/>
                <a:cs typeface="Arial" pitchFamily="34" charset="0"/>
              </a:rPr>
              <a:t>/</a:t>
            </a:r>
            <a:r>
              <a:rPr dirty="0" err="1" smtClean="0">
                <a:latin typeface="Arial" pitchFamily="34" charset="0"/>
                <a:cs typeface="Arial" pitchFamily="34" charset="0"/>
              </a:rPr>
              <a:t>разяснете</a:t>
            </a:r>
            <a:r>
              <a:rPr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bg-BG" b="1" dirty="0" smtClean="0">
                <a:latin typeface="Arial" pitchFamily="34" charset="0"/>
                <a:cs typeface="Arial" pitchFamily="34" charset="0"/>
              </a:rPr>
              <a:t>проведените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изследван</a:t>
            </a:r>
            <a:r>
              <a:rPr lang="bg-BG" b="1" dirty="0" err="1" smtClean="0">
                <a:latin typeface="Arial" pitchFamily="34" charset="0"/>
                <a:cs typeface="Arial" pitchFamily="34" charset="0"/>
              </a:rPr>
              <a:t>ия</a:t>
            </a:r>
            <a:endParaRPr lang="en-US" b="1" dirty="0">
              <a:latin typeface="Arial" pitchFamily="34" charset="0"/>
              <a:cs typeface="Arial" pitchFamily="34" charset="0"/>
            </a:endParaRPr>
          </a:p>
          <a:p>
            <a:r>
              <a:rPr lang="bg-BG" b="1" dirty="0" smtClean="0">
                <a:latin typeface="Arial" pitchFamily="34" charset="0"/>
                <a:cs typeface="Arial" pitchFamily="34" charset="0"/>
              </a:rPr>
              <a:t>Представете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информацията</a:t>
            </a:r>
            <a:r>
              <a:rPr lang="bg-BG" b="1" dirty="0" smtClean="0">
                <a:latin typeface="Arial" pitchFamily="34" charset="0"/>
                <a:cs typeface="Arial" pitchFamily="34" charset="0"/>
              </a:rPr>
              <a:t> разбираемо</a:t>
            </a:r>
            <a:endParaRPr dirty="0" smtClean="0">
              <a:latin typeface="Arial" pitchFamily="34" charset="0"/>
              <a:cs typeface="Arial" pitchFamily="34" charset="0"/>
            </a:endParaRPr>
          </a:p>
          <a:p>
            <a:r>
              <a:rPr dirty="0" smtClean="0">
                <a:latin typeface="Arial" pitchFamily="34" charset="0"/>
                <a:cs typeface="Arial" pitchFamily="34" charset="0"/>
              </a:rPr>
              <a:t>Използвайте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минало време,</a:t>
            </a:r>
            <a:r>
              <a:rPr dirty="0" smtClean="0">
                <a:latin typeface="Arial" pitchFamily="34" charset="0"/>
                <a:cs typeface="Arial" pitchFamily="34" charset="0"/>
              </a:rPr>
              <a:t> когато говорите за “пациента”</a:t>
            </a:r>
          </a:p>
          <a:p>
            <a:endParaRPr lang="bg-BG" dirty="0"/>
          </a:p>
          <a:p>
            <a:endParaRPr lang="bg-BG" dirty="0"/>
          </a:p>
        </p:txBody>
      </p:sp>
      <p:pic>
        <p:nvPicPr>
          <p:cNvPr id="4" name="Picture 6" descr="SAH_11">
            <a:extLst>
              <a:ext uri="{FF2B5EF4-FFF2-40B4-BE49-F238E27FC236}">
                <a16:creationId xmlns:a16="http://schemas.microsoft.com/office/drawing/2014/main" id="{0827CC46-2A5A-414B-86FE-57C7A642E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3" t="12286" r="13652" b="4095"/>
          <a:stretch>
            <a:fillRect/>
          </a:stretch>
        </p:blipFill>
        <p:spPr bwMode="auto">
          <a:xfrm>
            <a:off x="1299196" y="4167303"/>
            <a:ext cx="2160587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003D9E3-8CA6-4020-B173-460D47CB4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85923" y="4259607"/>
            <a:ext cx="2060989" cy="2060989"/>
          </a:xfrm>
          <a:prstGeom prst="rect">
            <a:avLst/>
          </a:prstGeom>
          <a:ln w="57150">
            <a:noFill/>
            <a:miter lim="800000"/>
            <a:headEnd/>
            <a:tailEnd/>
          </a:ln>
        </p:spPr>
      </p:pic>
      <p:graphicFrame>
        <p:nvGraphicFramePr>
          <p:cNvPr id="6" name="Object 4">
            <a:extLst>
              <a:ext uri="{FF2B5EF4-FFF2-40B4-BE49-F238E27FC236}">
                <a16:creationId xmlns:a16="http://schemas.microsoft.com/office/drawing/2014/main" id="{D9C2D69A-402E-48BB-B53D-6B44C24FC8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8341182"/>
              </p:ext>
            </p:extLst>
          </p:nvPr>
        </p:nvGraphicFramePr>
        <p:xfrm>
          <a:off x="9003173" y="3922643"/>
          <a:ext cx="2846548" cy="27349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" name="Photo Editor Photo" r:id="rId5" imgW="1619476" imgH="1438095" progId="">
                  <p:embed/>
                </p:oleObj>
              </mc:Choice>
              <mc:Fallback>
                <p:oleObj name="Photo Editor Photo" r:id="rId5" imgW="1619476" imgH="1438095" progId="">
                  <p:embed/>
                  <p:pic>
                    <p:nvPicPr>
                      <p:cNvPr id="0" name="Picture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3173" y="3922643"/>
                        <a:ext cx="2846548" cy="27349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715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Elipse 8">
            <a:extLst>
              <a:ext uri="{FF2B5EF4-FFF2-40B4-BE49-F238E27FC236}">
                <a16:creationId xmlns:a16="http://schemas.microsoft.com/office/drawing/2014/main" id="{40F37705-CFEB-42AA-92BC-A212A51CBC84}"/>
              </a:ext>
            </a:extLst>
          </p:cNvPr>
          <p:cNvSpPr/>
          <p:nvPr/>
        </p:nvSpPr>
        <p:spPr>
          <a:xfrm>
            <a:off x="8717071" y="1182761"/>
            <a:ext cx="1749937" cy="1749937"/>
          </a:xfrm>
          <a:prstGeom prst="ellipse">
            <a:avLst/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10" name="Rectángulo 9" descr="Brain">
            <a:extLst>
              <a:ext uri="{FF2B5EF4-FFF2-40B4-BE49-F238E27FC236}">
                <a16:creationId xmlns:a16="http://schemas.microsoft.com/office/drawing/2014/main" id="{A45C1AA8-E3B2-45B7-8DBF-153ABFD33812}"/>
              </a:ext>
            </a:extLst>
          </p:cNvPr>
          <p:cNvSpPr/>
          <p:nvPr/>
        </p:nvSpPr>
        <p:spPr>
          <a:xfrm>
            <a:off x="9086269" y="1493554"/>
            <a:ext cx="1004062" cy="1004062"/>
          </a:xfrm>
          <a:prstGeom prst="rect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r:embed="rId8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41556194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KÜbler ross">
            <a:extLst>
              <a:ext uri="{FF2B5EF4-FFF2-40B4-BE49-F238E27FC236}">
                <a16:creationId xmlns:a16="http://schemas.microsoft.com/office/drawing/2014/main" id="{0AB47833-4ED4-42FD-AAA9-DF133D3BC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333" t="4172" r="5000" b="7457"/>
          <a:stretch>
            <a:fillRect/>
          </a:stretch>
        </p:blipFill>
        <p:spPr bwMode="auto">
          <a:xfrm>
            <a:off x="6096000" y="714112"/>
            <a:ext cx="6025658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://farm3.static.flickr.com/2363/1732883809_3c7285c28d_o.gif">
            <a:extLst>
              <a:ext uri="{FF2B5EF4-FFF2-40B4-BE49-F238E27FC236}">
                <a16:creationId xmlns:a16="http://schemas.microsoft.com/office/drawing/2014/main" id="{C7DF489B-AC21-436E-A016-DA2D9FC5D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42899" y="2798633"/>
            <a:ext cx="6301150" cy="4067105"/>
          </a:xfrm>
          <a:prstGeom prst="rect">
            <a:avLst/>
          </a:prstGeom>
          <a:noFill/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7B05CEA-8542-4594-A51E-B6E97F297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3133581" cy="1499616"/>
          </a:xfrm>
        </p:spPr>
        <p:txBody>
          <a:bodyPr>
            <a:norm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b="1">
                <a:sym typeface="Wingdings" panose="05000000000000000000" pitchFamily="2" charset="2"/>
              </a:rPr>
              <a:t>Скръб</a:t>
            </a:r>
            <a:r>
              <a:t/>
            </a:r>
            <a:br/>
            <a:endParaRPr lang="bg-BG" sz="4000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345AF3B5-BAB7-45B8-B8A2-432E78D44BAC}"/>
              </a:ext>
            </a:extLst>
          </p:cNvPr>
          <p:cNvSpPr/>
          <p:nvPr/>
        </p:nvSpPr>
        <p:spPr>
          <a:xfrm>
            <a:off x="1332166" y="1424925"/>
            <a:ext cx="1419825" cy="1300691"/>
          </a:xfrm>
          <a:prstGeom prst="ellipse">
            <a:avLst/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9" name="Rectángulo 8" descr="Heart Lock">
            <a:extLst>
              <a:ext uri="{FF2B5EF4-FFF2-40B4-BE49-F238E27FC236}">
                <a16:creationId xmlns:a16="http://schemas.microsoft.com/office/drawing/2014/main" id="{4D95D958-1985-434F-B9FB-1436D349CD81}"/>
              </a:ext>
            </a:extLst>
          </p:cNvPr>
          <p:cNvSpPr/>
          <p:nvPr/>
        </p:nvSpPr>
        <p:spPr>
          <a:xfrm>
            <a:off x="1643556" y="1711683"/>
            <a:ext cx="814654" cy="746298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r:embed="rId5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8 CuadroTexto">
            <a:extLst>
              <a:ext uri="{FF2B5EF4-FFF2-40B4-BE49-F238E27FC236}">
                <a16:creationId xmlns:a16="http://schemas.microsoft.com/office/drawing/2014/main" id="{04C9FB95-270D-46A2-8513-92492F32B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470" y="3459299"/>
            <a:ext cx="869213" cy="242828"/>
          </a:xfrm>
          <a:prstGeom prst="rect">
            <a:avLst/>
          </a:prstGeom>
          <a:solidFill>
            <a:schemeClr val="bg1"/>
          </a:solidFill>
          <a:ln w="13335">
            <a:noFill/>
            <a:miter lim="800000"/>
            <a:headEnd/>
            <a:tailEnd/>
          </a:ln>
          <a:extLst/>
        </p:spPr>
        <p:txBody>
          <a:bodyPr wrap="square" lIns="18000" tIns="10800" rIns="18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bg-BG" altLang="en-US" sz="1200" b="1" smtClean="0">
                <a:solidFill>
                  <a:srgbClr val="011881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Активен</a:t>
            </a:r>
            <a:endParaRPr lang="bg-BG" altLang="en-US" sz="1200" b="1">
              <a:solidFill>
                <a:srgbClr val="011881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2" name="8 CuadroTexto">
            <a:extLst>
              <a:ext uri="{FF2B5EF4-FFF2-40B4-BE49-F238E27FC236}">
                <a16:creationId xmlns:a16="http://schemas.microsoft.com/office/drawing/2014/main" id="{04C9FB95-270D-46A2-8513-92492F32B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750" y="6184778"/>
            <a:ext cx="869213" cy="242828"/>
          </a:xfrm>
          <a:prstGeom prst="rect">
            <a:avLst/>
          </a:prstGeom>
          <a:solidFill>
            <a:schemeClr val="bg1"/>
          </a:solidFill>
          <a:ln w="13335">
            <a:noFill/>
            <a:miter lim="800000"/>
            <a:headEnd/>
            <a:tailEnd/>
          </a:ln>
          <a:extLst/>
        </p:spPr>
        <p:txBody>
          <a:bodyPr wrap="square" lIns="18000" tIns="10800" rIns="18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bg-BG" altLang="en-US" sz="1200" b="1" smtClean="0">
                <a:solidFill>
                  <a:srgbClr val="011881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Пасивен</a:t>
            </a:r>
            <a:endParaRPr lang="bg-BG" altLang="en-US" sz="1200" b="1">
              <a:solidFill>
                <a:srgbClr val="011881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3" name="8 CuadroTexto">
            <a:extLst>
              <a:ext uri="{FF2B5EF4-FFF2-40B4-BE49-F238E27FC236}">
                <a16:creationId xmlns:a16="http://schemas.microsoft.com/office/drawing/2014/main" id="{04C9FB95-270D-46A2-8513-92492F32B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4039" y="6592132"/>
            <a:ext cx="869213" cy="242828"/>
          </a:xfrm>
          <a:prstGeom prst="rect">
            <a:avLst/>
          </a:prstGeom>
          <a:solidFill>
            <a:schemeClr val="bg1"/>
          </a:solidFill>
          <a:ln w="13335">
            <a:noFill/>
            <a:miter lim="800000"/>
            <a:headEnd/>
            <a:tailEnd/>
          </a:ln>
          <a:extLst/>
        </p:spPr>
        <p:txBody>
          <a:bodyPr wrap="square" lIns="18000" tIns="10800" rIns="18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bg-BG" altLang="en-US" sz="1200" b="1" smtClean="0">
                <a:solidFill>
                  <a:srgbClr val="011881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Време</a:t>
            </a:r>
            <a:endParaRPr lang="bg-BG" altLang="en-US" sz="1200" b="1">
              <a:solidFill>
                <a:srgbClr val="011881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4" name="8 CuadroTexto">
            <a:extLst>
              <a:ext uri="{FF2B5EF4-FFF2-40B4-BE49-F238E27FC236}">
                <a16:creationId xmlns:a16="http://schemas.microsoft.com/office/drawing/2014/main" id="{04C9FB95-270D-46A2-8513-92492F32B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224" y="4489238"/>
            <a:ext cx="1116419" cy="612160"/>
          </a:xfrm>
          <a:prstGeom prst="rect">
            <a:avLst/>
          </a:prstGeom>
          <a:solidFill>
            <a:schemeClr val="bg1"/>
          </a:solidFill>
          <a:ln w="13335">
            <a:noFill/>
            <a:miter lim="800000"/>
            <a:headEnd/>
            <a:tailEnd/>
          </a:ln>
          <a:extLst/>
        </p:spPr>
        <p:txBody>
          <a:bodyPr wrap="square" lIns="18000" tIns="10800" rIns="18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bg-BG" altLang="en-US" sz="1200" b="1" smtClean="0">
                <a:solidFill>
                  <a:srgbClr val="011881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Емоционална реакция</a:t>
            </a:r>
          </a:p>
          <a:p>
            <a:pPr eaLnBrk="1" hangingPunct="1"/>
            <a:endParaRPr lang="bg-BG" altLang="en-US" sz="1200" b="1">
              <a:solidFill>
                <a:srgbClr val="011881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5" name="8 CuadroTexto">
            <a:extLst>
              <a:ext uri="{FF2B5EF4-FFF2-40B4-BE49-F238E27FC236}">
                <a16:creationId xmlns:a16="http://schemas.microsoft.com/office/drawing/2014/main" id="{04C9FB95-270D-46A2-8513-92492F32B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0109" y="3510506"/>
            <a:ext cx="641407" cy="242828"/>
          </a:xfrm>
          <a:prstGeom prst="rect">
            <a:avLst/>
          </a:prstGeom>
          <a:solidFill>
            <a:srgbClr val="CCFEFE"/>
          </a:solidFill>
          <a:ln w="13335">
            <a:noFill/>
            <a:miter lim="800000"/>
            <a:headEnd/>
            <a:tailEnd/>
          </a:ln>
          <a:extLst/>
        </p:spPr>
        <p:txBody>
          <a:bodyPr wrap="square" lIns="18000" tIns="10800" rIns="18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bg-BG" altLang="en-US" sz="1200" b="1" smtClean="0">
                <a:solidFill>
                  <a:srgbClr val="011881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Гняв</a:t>
            </a:r>
            <a:endParaRPr lang="bg-BG" altLang="en-US" sz="1200" b="1">
              <a:solidFill>
                <a:srgbClr val="011881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6" name="8 CuadroTexto">
            <a:extLst>
              <a:ext uri="{FF2B5EF4-FFF2-40B4-BE49-F238E27FC236}">
                <a16:creationId xmlns:a16="http://schemas.microsoft.com/office/drawing/2014/main" id="{04C9FB95-270D-46A2-8513-92492F32B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2307" y="5651195"/>
            <a:ext cx="920743" cy="242828"/>
          </a:xfrm>
          <a:prstGeom prst="rect">
            <a:avLst/>
          </a:prstGeom>
          <a:solidFill>
            <a:srgbClr val="CCFEFE"/>
          </a:solidFill>
          <a:ln w="13335">
            <a:noFill/>
            <a:miter lim="800000"/>
            <a:headEnd/>
            <a:tailEnd/>
          </a:ln>
          <a:extLst/>
        </p:spPr>
        <p:txBody>
          <a:bodyPr wrap="square" lIns="18000" tIns="10800" rIns="18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bg-BG" altLang="en-US" sz="1200" b="1" smtClean="0">
                <a:solidFill>
                  <a:srgbClr val="011881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Отричане</a:t>
            </a:r>
            <a:endParaRPr lang="bg-BG" altLang="en-US" sz="1200" b="1">
              <a:solidFill>
                <a:srgbClr val="011881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7" name="8 CuadroTexto">
            <a:extLst>
              <a:ext uri="{FF2B5EF4-FFF2-40B4-BE49-F238E27FC236}">
                <a16:creationId xmlns:a16="http://schemas.microsoft.com/office/drawing/2014/main" id="{04C9FB95-270D-46A2-8513-92492F32B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4499" y="5941950"/>
            <a:ext cx="920743" cy="242828"/>
          </a:xfrm>
          <a:prstGeom prst="rect">
            <a:avLst/>
          </a:prstGeom>
          <a:solidFill>
            <a:srgbClr val="CCFEFE"/>
          </a:solidFill>
          <a:ln w="13335">
            <a:noFill/>
            <a:miter lim="800000"/>
            <a:headEnd/>
            <a:tailEnd/>
          </a:ln>
          <a:extLst/>
        </p:spPr>
        <p:txBody>
          <a:bodyPr wrap="square" lIns="18000" tIns="10800" rIns="18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bg-BG" altLang="en-US" sz="1200" b="1" smtClean="0">
                <a:solidFill>
                  <a:srgbClr val="011881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Депресия</a:t>
            </a:r>
            <a:endParaRPr lang="bg-BG" altLang="en-US" sz="1200" b="1">
              <a:solidFill>
                <a:srgbClr val="011881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8" name="8 CuadroTexto">
            <a:extLst>
              <a:ext uri="{FF2B5EF4-FFF2-40B4-BE49-F238E27FC236}">
                <a16:creationId xmlns:a16="http://schemas.microsoft.com/office/drawing/2014/main" id="{04C9FB95-270D-46A2-8513-92492F32B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5628" y="3519284"/>
            <a:ext cx="920743" cy="242828"/>
          </a:xfrm>
          <a:prstGeom prst="rect">
            <a:avLst/>
          </a:prstGeom>
          <a:solidFill>
            <a:srgbClr val="CCFEFE"/>
          </a:solidFill>
          <a:ln w="13335">
            <a:noFill/>
            <a:miter lim="800000"/>
            <a:headEnd/>
            <a:tailEnd/>
          </a:ln>
          <a:extLst/>
        </p:spPr>
        <p:txBody>
          <a:bodyPr wrap="square" lIns="18000" tIns="10800" rIns="18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bg-BG" altLang="en-US" sz="1200" b="1" smtClean="0">
                <a:solidFill>
                  <a:srgbClr val="011881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Приемане</a:t>
            </a:r>
            <a:endParaRPr lang="bg-BG" altLang="en-US" sz="1200" b="1">
              <a:solidFill>
                <a:srgbClr val="011881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9" name="8 CuadroTexto">
            <a:extLst>
              <a:ext uri="{FF2B5EF4-FFF2-40B4-BE49-F238E27FC236}">
                <a16:creationId xmlns:a16="http://schemas.microsoft.com/office/drawing/2014/main" id="{04C9FB95-270D-46A2-8513-92492F32B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3252" y="3965818"/>
            <a:ext cx="939864" cy="242828"/>
          </a:xfrm>
          <a:prstGeom prst="rect">
            <a:avLst/>
          </a:prstGeom>
          <a:solidFill>
            <a:srgbClr val="CCFEFE"/>
          </a:solidFill>
          <a:ln w="13335">
            <a:noFill/>
            <a:miter lim="800000"/>
            <a:headEnd/>
            <a:tailEnd/>
          </a:ln>
          <a:extLst/>
        </p:spPr>
        <p:txBody>
          <a:bodyPr wrap="square" lIns="0" tIns="10800" rIns="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bg-BG" altLang="en-US" sz="1200" b="1" smtClean="0">
                <a:solidFill>
                  <a:srgbClr val="011881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Договаряне</a:t>
            </a:r>
            <a:endParaRPr lang="bg-BG" altLang="en-US" sz="1200" b="1">
              <a:solidFill>
                <a:srgbClr val="011881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1604904" y="3781859"/>
            <a:ext cx="1263530" cy="886110"/>
          </a:xfrm>
          <a:prstGeom prst="cloudCallout">
            <a:avLst/>
          </a:prstGeom>
          <a:solidFill>
            <a:srgbClr val="CB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0" name="8 CuadroTexto">
            <a:extLst>
              <a:ext uri="{FF2B5EF4-FFF2-40B4-BE49-F238E27FC236}">
                <a16:creationId xmlns:a16="http://schemas.microsoft.com/office/drawing/2014/main" id="{04C9FB95-270D-46A2-8513-92492F32B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9597" y="4022493"/>
            <a:ext cx="939864" cy="519827"/>
          </a:xfrm>
          <a:prstGeom prst="rect">
            <a:avLst/>
          </a:prstGeom>
          <a:noFill/>
          <a:ln w="13335">
            <a:noFill/>
            <a:miter lim="800000"/>
            <a:headEnd/>
            <a:tailEnd/>
          </a:ln>
          <a:extLst/>
        </p:spPr>
        <p:txBody>
          <a:bodyPr wrap="square" lIns="0" tIns="10800" rIns="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en-US" sz="1000" b="1" smtClean="0">
                <a:solidFill>
                  <a:srgbClr val="011881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Научаване на „лошата“ новина</a:t>
            </a:r>
            <a:endParaRPr lang="bg-BG" altLang="en-US" sz="1000" b="1">
              <a:solidFill>
                <a:srgbClr val="011881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1" name="8 CuadroTexto">
            <a:extLst>
              <a:ext uri="{FF2B5EF4-FFF2-40B4-BE49-F238E27FC236}">
                <a16:creationId xmlns:a16="http://schemas.microsoft.com/office/drawing/2014/main" id="{04C9FB95-270D-46A2-8513-92492F32B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1570" y="829341"/>
            <a:ext cx="5642345" cy="335161"/>
          </a:xfrm>
          <a:prstGeom prst="rect">
            <a:avLst/>
          </a:prstGeom>
          <a:solidFill>
            <a:schemeClr val="bg1"/>
          </a:solidFill>
          <a:ln w="13335">
            <a:noFill/>
            <a:miter lim="800000"/>
            <a:headEnd/>
            <a:tailEnd/>
          </a:ln>
          <a:extLst/>
        </p:spPr>
        <p:txBody>
          <a:bodyPr wrap="square" lIns="18000" tIns="10800" rIns="18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bg-BG" altLang="en-US" b="1" smtClean="0">
                <a:solidFill>
                  <a:srgbClr val="2E6296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Стадии на скръбта       </a:t>
            </a:r>
            <a:r>
              <a:rPr lang="bg-BG" altLang="en-US" b="1" smtClean="0">
                <a:solidFill>
                  <a:srgbClr val="FE4C4D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Модел на Кюблер-Рос</a:t>
            </a:r>
            <a:endParaRPr lang="bg-BG" altLang="en-US" b="1">
              <a:solidFill>
                <a:srgbClr val="FE4C4D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2" name="8 CuadroTexto">
            <a:extLst>
              <a:ext uri="{FF2B5EF4-FFF2-40B4-BE49-F238E27FC236}">
                <a16:creationId xmlns:a16="http://schemas.microsoft.com/office/drawing/2014/main" id="{04C9FB95-270D-46A2-8513-92492F32B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4953" y="1343689"/>
            <a:ext cx="1995280" cy="236406"/>
          </a:xfrm>
          <a:prstGeom prst="rect">
            <a:avLst/>
          </a:prstGeom>
          <a:solidFill>
            <a:srgbClr val="E1F6FE"/>
          </a:solidFill>
          <a:ln w="13335">
            <a:solidFill>
              <a:srgbClr val="009698"/>
            </a:solidFill>
            <a:miter lim="800000"/>
            <a:headEnd/>
            <a:tailEnd/>
          </a:ln>
          <a:extLst/>
        </p:spPr>
        <p:txBody>
          <a:bodyPr wrap="square" lIns="18000" tIns="18000" rIns="18000" bIns="18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en-US" sz="1300" b="1" smtClean="0">
                <a:solidFill>
                  <a:srgbClr val="009497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Цикъл на скръбта</a:t>
            </a:r>
            <a:endParaRPr lang="bg-BG" altLang="en-US" sz="1300" b="1">
              <a:solidFill>
                <a:srgbClr val="009497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3" name="8 CuadroTexto">
            <a:extLst>
              <a:ext uri="{FF2B5EF4-FFF2-40B4-BE49-F238E27FC236}">
                <a16:creationId xmlns:a16="http://schemas.microsoft.com/office/drawing/2014/main" id="{04C9FB95-270D-46A2-8513-92492F32B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1718" y="2028037"/>
            <a:ext cx="1053830" cy="272758"/>
          </a:xfrm>
          <a:prstGeom prst="rect">
            <a:avLst/>
          </a:prstGeom>
          <a:solidFill>
            <a:srgbClr val="E1F6FE"/>
          </a:solidFill>
          <a:ln w="13335">
            <a:solidFill>
              <a:srgbClr val="009698"/>
            </a:solidFill>
            <a:miter lim="800000"/>
            <a:headEnd/>
            <a:tailEnd/>
          </a:ln>
          <a:extLst/>
        </p:spPr>
        <p:txBody>
          <a:bodyPr wrap="square" lIns="18000" tIns="36000" rIns="18000" bIns="36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en-US" sz="1300" b="1" smtClean="0">
                <a:solidFill>
                  <a:srgbClr val="009497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Отричане</a:t>
            </a:r>
            <a:endParaRPr lang="bg-BG" altLang="en-US" sz="1300" b="1">
              <a:solidFill>
                <a:srgbClr val="009497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" name="8 CuadroTexto">
            <a:extLst>
              <a:ext uri="{FF2B5EF4-FFF2-40B4-BE49-F238E27FC236}">
                <a16:creationId xmlns:a16="http://schemas.microsoft.com/office/drawing/2014/main" id="{04C9FB95-270D-46A2-8513-92492F32B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2852" y="2834694"/>
            <a:ext cx="1043315" cy="272758"/>
          </a:xfrm>
          <a:prstGeom prst="rect">
            <a:avLst/>
          </a:prstGeom>
          <a:solidFill>
            <a:srgbClr val="E1F6FE"/>
          </a:solidFill>
          <a:ln w="13335">
            <a:solidFill>
              <a:srgbClr val="009698"/>
            </a:solidFill>
            <a:miter lim="800000"/>
            <a:headEnd/>
            <a:tailEnd/>
          </a:ln>
          <a:extLst/>
        </p:spPr>
        <p:txBody>
          <a:bodyPr wrap="square" lIns="18000" tIns="36000" rIns="18000" bIns="36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en-US" sz="1300" b="1" smtClean="0">
                <a:solidFill>
                  <a:srgbClr val="009497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Гняв</a:t>
            </a:r>
            <a:endParaRPr lang="bg-BG" altLang="en-US" sz="1300" b="1">
              <a:solidFill>
                <a:srgbClr val="009497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5" name="8 CuadroTexto">
            <a:extLst>
              <a:ext uri="{FF2B5EF4-FFF2-40B4-BE49-F238E27FC236}">
                <a16:creationId xmlns:a16="http://schemas.microsoft.com/office/drawing/2014/main" id="{04C9FB95-270D-46A2-8513-92492F32B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6382" y="3048248"/>
            <a:ext cx="1756617" cy="272758"/>
          </a:xfrm>
          <a:prstGeom prst="rect">
            <a:avLst/>
          </a:prstGeom>
          <a:solidFill>
            <a:srgbClr val="E1F6FE"/>
          </a:solidFill>
          <a:ln w="13335">
            <a:solidFill>
              <a:srgbClr val="009698"/>
            </a:solidFill>
            <a:miter lim="800000"/>
            <a:headEnd/>
            <a:tailEnd/>
          </a:ln>
          <a:extLst/>
        </p:spPr>
        <p:txBody>
          <a:bodyPr wrap="square" lIns="18000" tIns="36000" rIns="18000" bIns="36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en-US" sz="1300" b="1" smtClean="0">
                <a:solidFill>
                  <a:srgbClr val="009497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Договаряне</a:t>
            </a:r>
            <a:endParaRPr lang="bg-BG" altLang="en-US" sz="1300" b="1">
              <a:solidFill>
                <a:srgbClr val="009497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6" name="8 CuadroTexto">
            <a:extLst>
              <a:ext uri="{FF2B5EF4-FFF2-40B4-BE49-F238E27FC236}">
                <a16:creationId xmlns:a16="http://schemas.microsoft.com/office/drawing/2014/main" id="{04C9FB95-270D-46A2-8513-92492F32B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28004" y="2284290"/>
            <a:ext cx="1756617" cy="272758"/>
          </a:xfrm>
          <a:prstGeom prst="rect">
            <a:avLst/>
          </a:prstGeom>
          <a:solidFill>
            <a:srgbClr val="E1F6FE"/>
          </a:solidFill>
          <a:ln w="13335">
            <a:solidFill>
              <a:srgbClr val="009698"/>
            </a:solidFill>
            <a:miter lim="800000"/>
            <a:headEnd/>
            <a:tailEnd/>
          </a:ln>
          <a:extLst/>
        </p:spPr>
        <p:txBody>
          <a:bodyPr wrap="square" lIns="18000" tIns="36000" rIns="18000" bIns="36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en-US" sz="1300" b="1" smtClean="0">
                <a:solidFill>
                  <a:srgbClr val="009497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Депресия</a:t>
            </a:r>
            <a:endParaRPr lang="bg-BG" altLang="en-US" sz="1300" b="1">
              <a:solidFill>
                <a:srgbClr val="009497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7" name="8 CuadroTexto">
            <a:extLst>
              <a:ext uri="{FF2B5EF4-FFF2-40B4-BE49-F238E27FC236}">
                <a16:creationId xmlns:a16="http://schemas.microsoft.com/office/drawing/2014/main" id="{04C9FB95-270D-46A2-8513-92492F32B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9174" y="1273723"/>
            <a:ext cx="1729562" cy="272758"/>
          </a:xfrm>
          <a:prstGeom prst="rect">
            <a:avLst/>
          </a:prstGeom>
          <a:solidFill>
            <a:srgbClr val="E1F6FE"/>
          </a:solidFill>
          <a:ln w="13335">
            <a:solidFill>
              <a:srgbClr val="009698"/>
            </a:solidFill>
            <a:miter lim="800000"/>
            <a:headEnd/>
            <a:tailEnd/>
          </a:ln>
          <a:extLst/>
        </p:spPr>
        <p:txBody>
          <a:bodyPr wrap="square" lIns="18000" tIns="36000" rIns="18000" bIns="36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en-US" sz="1300" b="1" smtClean="0">
                <a:solidFill>
                  <a:srgbClr val="009497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Приемане</a:t>
            </a:r>
            <a:endParaRPr lang="bg-BG" altLang="en-US" sz="1300" b="1">
              <a:solidFill>
                <a:srgbClr val="009497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8" name="8 CuadroTexto">
            <a:extLst>
              <a:ext uri="{FF2B5EF4-FFF2-40B4-BE49-F238E27FC236}">
                <a16:creationId xmlns:a16="http://schemas.microsoft.com/office/drawing/2014/main" id="{04C9FB95-270D-46A2-8513-92492F32B953}"/>
              </a:ext>
            </a:extLst>
          </p:cNvPr>
          <p:cNvSpPr txBox="1">
            <a:spLocks noChangeArrowheads="1"/>
          </p:cNvSpPr>
          <p:nvPr/>
        </p:nvSpPr>
        <p:spPr bwMode="auto">
          <a:xfrm rot="2908376">
            <a:off x="8583551" y="1554939"/>
            <a:ext cx="789421" cy="352731"/>
          </a:xfrm>
          <a:prstGeom prst="rect">
            <a:avLst/>
          </a:prstGeom>
          <a:solidFill>
            <a:srgbClr val="E1F6FE"/>
          </a:solidFill>
          <a:ln w="13335">
            <a:solidFill>
              <a:srgbClr val="009698"/>
            </a:solidFill>
            <a:miter lim="800000"/>
            <a:headEnd/>
            <a:tailEnd/>
          </a:ln>
          <a:extLst/>
        </p:spPr>
        <p:txBody>
          <a:bodyPr wrap="square" lIns="18000" tIns="75600" rIns="18000" bIns="756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en-US" sz="1300" b="1" smtClean="0">
                <a:solidFill>
                  <a:srgbClr val="009497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Загуба</a:t>
            </a:r>
            <a:endParaRPr lang="bg-BG" altLang="en-US" sz="1300" b="1">
              <a:solidFill>
                <a:srgbClr val="009497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9" name="8 CuadroTexto">
            <a:extLst>
              <a:ext uri="{FF2B5EF4-FFF2-40B4-BE49-F238E27FC236}">
                <a16:creationId xmlns:a16="http://schemas.microsoft.com/office/drawing/2014/main" id="{04C9FB95-270D-46A2-8513-92492F32B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3844" y="2338407"/>
            <a:ext cx="2508135" cy="205629"/>
          </a:xfrm>
          <a:prstGeom prst="rect">
            <a:avLst/>
          </a:prstGeom>
          <a:solidFill>
            <a:schemeClr val="bg1"/>
          </a:solidFill>
          <a:ln w="13335">
            <a:noFill/>
            <a:miter lim="800000"/>
            <a:headEnd/>
            <a:tailEnd/>
          </a:ln>
          <a:extLst/>
        </p:spPr>
        <p:txBody>
          <a:bodyPr wrap="square" lIns="18000" tIns="18000" rIns="18000" bIns="18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en-US" sz="1100" i="1" smtClean="0">
                <a:solidFill>
                  <a:srgbClr val="009497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„Не е възможно това да се случва“ </a:t>
            </a:r>
          </a:p>
        </p:txBody>
      </p:sp>
      <p:sp>
        <p:nvSpPr>
          <p:cNvPr id="30" name="8 CuadroTexto">
            <a:extLst>
              <a:ext uri="{FF2B5EF4-FFF2-40B4-BE49-F238E27FC236}">
                <a16:creationId xmlns:a16="http://schemas.microsoft.com/office/drawing/2014/main" id="{04C9FB95-270D-46A2-8513-92492F32B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4718" y="3269071"/>
            <a:ext cx="2333077" cy="374906"/>
          </a:xfrm>
          <a:prstGeom prst="rect">
            <a:avLst/>
          </a:prstGeom>
          <a:solidFill>
            <a:schemeClr val="bg1"/>
          </a:solidFill>
          <a:ln w="13335">
            <a:noFill/>
            <a:miter lim="800000"/>
            <a:headEnd/>
            <a:tailEnd/>
          </a:ln>
          <a:extLst/>
        </p:spPr>
        <p:txBody>
          <a:bodyPr wrap="square" lIns="18000" tIns="18000" rIns="18000" bIns="18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en-US" sz="1100" i="1" smtClean="0">
                <a:solidFill>
                  <a:srgbClr val="009497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„Защо се случва на мен</a:t>
            </a:r>
            <a:r>
              <a:rPr lang="bg-BG" altLang="en-US" sz="1100" i="1" smtClean="0">
                <a:solidFill>
                  <a:srgbClr val="009497"/>
                </a:solidFill>
                <a:latin typeface="+mn-lt"/>
                <a:ea typeface="MS PGothic" panose="020B0600070205080204" pitchFamily="34" charset="-128"/>
              </a:rPr>
              <a:t>?</a:t>
            </a:r>
          </a:p>
          <a:p>
            <a:pPr algn="ctr" eaLnBrk="1" hangingPunct="1"/>
            <a:r>
              <a:rPr lang="bg-BG" altLang="en-US" sz="1100" i="1" smtClean="0">
                <a:solidFill>
                  <a:srgbClr val="009497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 Не е честно.“ </a:t>
            </a:r>
          </a:p>
        </p:txBody>
      </p:sp>
      <p:sp>
        <p:nvSpPr>
          <p:cNvPr id="31" name="8 CuadroTexto">
            <a:extLst>
              <a:ext uri="{FF2B5EF4-FFF2-40B4-BE49-F238E27FC236}">
                <a16:creationId xmlns:a16="http://schemas.microsoft.com/office/drawing/2014/main" id="{04C9FB95-270D-46A2-8513-92492F32B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74041" y="2571971"/>
            <a:ext cx="1610580" cy="205629"/>
          </a:xfrm>
          <a:prstGeom prst="rect">
            <a:avLst/>
          </a:prstGeom>
          <a:solidFill>
            <a:schemeClr val="bg1"/>
          </a:solidFill>
          <a:ln w="13335">
            <a:noFill/>
            <a:miter lim="800000"/>
            <a:headEnd/>
            <a:tailEnd/>
          </a:ln>
          <a:extLst/>
        </p:spPr>
        <p:txBody>
          <a:bodyPr wrap="square" lIns="18000" tIns="18000" rIns="18000" bIns="18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en-US" sz="1100" i="1" smtClean="0">
                <a:solidFill>
                  <a:srgbClr val="009497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„Толкова ми е тъжно.“ </a:t>
            </a:r>
          </a:p>
        </p:txBody>
      </p:sp>
      <p:sp>
        <p:nvSpPr>
          <p:cNvPr id="32" name="8 CuadroTexto">
            <a:extLst>
              <a:ext uri="{FF2B5EF4-FFF2-40B4-BE49-F238E27FC236}">
                <a16:creationId xmlns:a16="http://schemas.microsoft.com/office/drawing/2014/main" id="{04C9FB95-270D-46A2-8513-92492F32B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9174" y="1552888"/>
            <a:ext cx="2101700" cy="205629"/>
          </a:xfrm>
          <a:prstGeom prst="rect">
            <a:avLst/>
          </a:prstGeom>
          <a:solidFill>
            <a:schemeClr val="bg1"/>
          </a:solidFill>
          <a:ln w="13335">
            <a:noFill/>
            <a:miter lim="800000"/>
            <a:headEnd/>
            <a:tailEnd/>
          </a:ln>
          <a:extLst/>
        </p:spPr>
        <p:txBody>
          <a:bodyPr wrap="square" lIns="18000" tIns="18000" rIns="18000" bIns="18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en-US" sz="1100" i="1" smtClean="0">
                <a:solidFill>
                  <a:srgbClr val="009497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„Всичко ще бъде наред.“ </a:t>
            </a:r>
          </a:p>
        </p:txBody>
      </p:sp>
      <p:sp>
        <p:nvSpPr>
          <p:cNvPr id="33" name="8 CuadroTexto">
            <a:extLst>
              <a:ext uri="{FF2B5EF4-FFF2-40B4-BE49-F238E27FC236}">
                <a16:creationId xmlns:a16="http://schemas.microsoft.com/office/drawing/2014/main" id="{04C9FB95-270D-46A2-8513-92492F32B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4618" y="3357205"/>
            <a:ext cx="2340004" cy="205629"/>
          </a:xfrm>
          <a:prstGeom prst="rect">
            <a:avLst/>
          </a:prstGeom>
          <a:solidFill>
            <a:schemeClr val="bg1"/>
          </a:solidFill>
          <a:ln w="13335">
            <a:noFill/>
            <a:miter lim="800000"/>
            <a:headEnd/>
            <a:tailEnd/>
          </a:ln>
          <a:extLst/>
        </p:spPr>
        <p:txBody>
          <a:bodyPr wrap="square" lIns="18000" tIns="18000" rIns="18000" bIns="18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en-US" sz="1100" i="1" dirty="0" smtClean="0">
                <a:solidFill>
                  <a:srgbClr val="009497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„Само го запазете жив до …“ </a:t>
            </a:r>
          </a:p>
        </p:txBody>
      </p:sp>
    </p:spTree>
    <p:extLst>
      <p:ext uri="{BB962C8B-B14F-4D97-AF65-F5344CB8AC3E}">
        <p14:creationId xmlns:p14="http://schemas.microsoft.com/office/powerpoint/2010/main" val="17083996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B0F391-166C-4C9E-BF6B-33DFA6549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3133581" cy="1499616"/>
          </a:xfrm>
        </p:spPr>
        <p:txBody>
          <a:bodyPr>
            <a:norm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b="1">
                <a:sym typeface="Wingdings" panose="05000000000000000000" pitchFamily="2" charset="2"/>
              </a:rPr>
              <a:t>Скръб</a:t>
            </a:r>
            <a:endParaRPr lang="bg-BG" sz="4000" b="1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58CC22C-052B-4F8D-970C-BFFCCC0C5D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3563" y="1798806"/>
            <a:ext cx="4253708" cy="3931920"/>
          </a:xfrm>
        </p:spPr>
        <p:txBody>
          <a:bodyPr>
            <a:normAutofit fontScale="92500"/>
          </a:bodyPr>
          <a:lstStyle/>
          <a:p>
            <a:pPr>
              <a:spcBef>
                <a:spcPts val="1800"/>
              </a:spcBef>
            </a:pPr>
            <a:r>
              <a:rPr lang="en-US" altLang="en-US" sz="1800" b="1" dirty="0">
                <a:latin typeface="Arial" pitchFamily="34" charset="0"/>
                <a:cs typeface="Arial" pitchFamily="34" charset="0"/>
              </a:rPr>
              <a:t>Дайте им възможност да изразят емоциите си</a:t>
            </a:r>
          </a:p>
          <a:p>
            <a:pPr lvl="1">
              <a:spcBef>
                <a:spcPts val="1800"/>
              </a:spcBef>
            </a:pPr>
            <a:r>
              <a:rPr lang="en-US" altLang="en-US" sz="1500" dirty="0">
                <a:latin typeface="Arial" pitchFamily="34" charset="0"/>
                <a:cs typeface="Arial" pitchFamily="34" charset="0"/>
              </a:rPr>
              <a:t>Правете паузи и дайте време за </a:t>
            </a:r>
            <a:r>
              <a:rPr lang="en-US" altLang="en-US" sz="1500" b="1" dirty="0">
                <a:latin typeface="Arial" pitchFamily="34" charset="0"/>
                <a:cs typeface="Arial" pitchFamily="34" charset="0"/>
              </a:rPr>
              <a:t>реакция на скръб</a:t>
            </a:r>
          </a:p>
          <a:p>
            <a:pPr lvl="1">
              <a:spcBef>
                <a:spcPts val="1800"/>
              </a:spcBef>
            </a:pPr>
            <a:r>
              <a:rPr lang="en-US" altLang="en-US" sz="1500" dirty="0">
                <a:latin typeface="Arial" pitchFamily="34" charset="0"/>
                <a:cs typeface="Arial" pitchFamily="34" charset="0"/>
              </a:rPr>
              <a:t>Не се чувствайте </a:t>
            </a:r>
            <a:r>
              <a:rPr lang="en-US" altLang="en-US" sz="1500" dirty="0" err="1">
                <a:latin typeface="Arial" pitchFamily="34" charset="0"/>
                <a:cs typeface="Arial" pitchFamily="34" charset="0"/>
              </a:rPr>
              <a:t>неловко</a:t>
            </a:r>
            <a:r>
              <a:rPr lang="en-US" altLang="en-US" sz="1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500" dirty="0" err="1" smtClean="0">
                <a:latin typeface="Arial" pitchFamily="34" charset="0"/>
                <a:cs typeface="Arial" pitchFamily="34" charset="0"/>
              </a:rPr>
              <a:t>от</a:t>
            </a:r>
            <a:r>
              <a:rPr lang="bg-BG" altLang="en-US" sz="1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500" b="1" dirty="0" err="1" smtClean="0">
                <a:latin typeface="Arial" pitchFamily="34" charset="0"/>
                <a:cs typeface="Arial" pitchFamily="34" charset="0"/>
              </a:rPr>
              <a:t>мълчание</a:t>
            </a:r>
            <a:r>
              <a:rPr lang="bg-BG" altLang="en-US" sz="1500" b="1" dirty="0" smtClean="0">
                <a:latin typeface="Arial" pitchFamily="34" charset="0"/>
                <a:cs typeface="Arial" pitchFamily="34" charset="0"/>
              </a:rPr>
              <a:t>то им</a:t>
            </a:r>
            <a:r>
              <a:rPr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spcBef>
                <a:spcPts val="1800"/>
              </a:spcBef>
            </a:pPr>
            <a:r>
              <a:rPr lang="en-US" altLang="en-US" sz="1800" b="1" dirty="0">
                <a:latin typeface="Arial" pitchFamily="34" charset="0"/>
                <a:cs typeface="Arial" pitchFamily="34" charset="0"/>
              </a:rPr>
              <a:t>Уважавайте емоциите им</a:t>
            </a:r>
          </a:p>
          <a:p>
            <a:pPr lvl="1">
              <a:spcBef>
                <a:spcPts val="1800"/>
              </a:spcBef>
            </a:pPr>
            <a:r>
              <a:rPr lang="en-US" altLang="en-US" sz="1500" dirty="0">
                <a:latin typeface="Arial" pitchFamily="34" charset="0"/>
                <a:cs typeface="Arial" pitchFamily="34" charset="0"/>
              </a:rPr>
              <a:t>Опитайте се </a:t>
            </a:r>
            <a:r>
              <a:rPr lang="en-US" altLang="en-US" sz="1500" b="1" dirty="0">
                <a:latin typeface="Arial" pitchFamily="34" charset="0"/>
                <a:cs typeface="Arial" pitchFamily="34" charset="0"/>
              </a:rPr>
              <a:t>да не контролирате </a:t>
            </a:r>
            <a:r>
              <a:rPr lang="en-US" altLang="en-US" sz="1500" dirty="0">
                <a:latin typeface="Arial" pitchFamily="34" charset="0"/>
                <a:cs typeface="Arial" pitchFamily="34" charset="0"/>
              </a:rPr>
              <a:t>поведението им</a:t>
            </a:r>
          </a:p>
          <a:p>
            <a:pPr>
              <a:spcBef>
                <a:spcPts val="1800"/>
              </a:spcBef>
            </a:pPr>
            <a:r>
              <a:rPr lang="en-US" altLang="en-US" sz="1800" b="1" dirty="0">
                <a:latin typeface="Arial" pitchFamily="34" charset="0"/>
                <a:cs typeface="Arial" pitchFamily="34" charset="0"/>
              </a:rPr>
              <a:t>Помагайте без </a:t>
            </a:r>
            <a:r>
              <a:rPr lang="en-US" altLang="en-US" sz="1800" b="1" dirty="0" err="1">
                <a:latin typeface="Arial" pitchFamily="34" charset="0"/>
                <a:cs typeface="Arial" pitchFamily="34" charset="0"/>
              </a:rPr>
              <a:t>да</a:t>
            </a:r>
            <a:r>
              <a:rPr lang="en-US" altLang="en-US" sz="1800" b="1" dirty="0">
                <a:latin typeface="Arial" pitchFamily="34" charset="0"/>
                <a:cs typeface="Arial" pitchFamily="34" charset="0"/>
              </a:rPr>
              <a:t> </a:t>
            </a:r>
            <a:r>
              <a:rPr lang="bg-BG" altLang="en-US" sz="1800" b="1" dirty="0" smtClean="0">
                <a:latin typeface="Arial" pitchFamily="34" charset="0"/>
                <a:cs typeface="Arial" pitchFamily="34" charset="0"/>
              </a:rPr>
              <a:t>съдите</a:t>
            </a:r>
            <a:endParaRPr lang="en-US" altLang="en-US" sz="1800" b="1" dirty="0">
              <a:latin typeface="Arial" pitchFamily="34" charset="0"/>
              <a:cs typeface="Arial" pitchFamily="34" charset="0"/>
            </a:endParaRPr>
          </a:p>
          <a:p>
            <a:pPr lvl="1">
              <a:spcBef>
                <a:spcPts val="1800"/>
              </a:spcBef>
            </a:pPr>
            <a:r>
              <a:rPr lang="en-US" altLang="en-US" sz="1500" b="1" dirty="0">
                <a:latin typeface="Arial" pitchFamily="34" charset="0"/>
                <a:cs typeface="Arial" pitchFamily="34" charset="0"/>
              </a:rPr>
              <a:t>Успокойте</a:t>
            </a:r>
            <a:r>
              <a:rPr lang="en-US" altLang="en-US" sz="1500" dirty="0">
                <a:latin typeface="Arial" pitchFamily="34" charset="0"/>
                <a:cs typeface="Arial" pitchFamily="34" charset="0"/>
              </a:rPr>
              <a:t> ги</a:t>
            </a:r>
          </a:p>
          <a:p>
            <a:pPr marL="0" indent="0">
              <a:spcBef>
                <a:spcPts val="1800"/>
              </a:spcBef>
              <a:buNone/>
            </a:pPr>
            <a:endParaRPr lang="bg-BG" altLang="en-US" sz="1500" dirty="0">
              <a:latin typeface="Arial" panose="020B0604020202020204" pitchFamily="34" charset="0"/>
            </a:endParaRPr>
          </a:p>
          <a:p>
            <a:pPr>
              <a:spcBef>
                <a:spcPts val="1800"/>
              </a:spcBef>
            </a:pPr>
            <a:endParaRPr lang="bg-BG" altLang="en-US" sz="1500" dirty="0">
              <a:latin typeface="Arial" panose="020B0604020202020204" pitchFamily="34" charset="0"/>
            </a:endParaRPr>
          </a:p>
          <a:p>
            <a:pPr>
              <a:spcBef>
                <a:spcPts val="1800"/>
              </a:spcBef>
            </a:pPr>
            <a:endParaRPr lang="bg-BG" altLang="en-US" sz="1500" dirty="0"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bg-BG" sz="1500" dirty="0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AFDF7EFE-92AE-4881-9BB7-37DC4A2AAD92}"/>
              </a:ext>
            </a:extLst>
          </p:cNvPr>
          <p:cNvSpPr/>
          <p:nvPr/>
        </p:nvSpPr>
        <p:spPr>
          <a:xfrm>
            <a:off x="281353" y="5240466"/>
            <a:ext cx="1625451" cy="1499616"/>
          </a:xfrm>
          <a:prstGeom prst="ellipse">
            <a:avLst/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6" name="Rectángulo 5" descr="Heart Lock">
            <a:extLst>
              <a:ext uri="{FF2B5EF4-FFF2-40B4-BE49-F238E27FC236}">
                <a16:creationId xmlns:a16="http://schemas.microsoft.com/office/drawing/2014/main" id="{B6B903D9-ABFE-4EF6-8C86-9A458E75BEA3}"/>
              </a:ext>
            </a:extLst>
          </p:cNvPr>
          <p:cNvSpPr/>
          <p:nvPr/>
        </p:nvSpPr>
        <p:spPr>
          <a:xfrm>
            <a:off x="601230" y="5506708"/>
            <a:ext cx="932636" cy="860435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740AE84-EB11-48AE-A666-81FACC8C83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537"/>
          <a:stretch/>
        </p:blipFill>
        <p:spPr>
          <a:xfrm>
            <a:off x="5660917" y="1856333"/>
            <a:ext cx="6369539" cy="38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7956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55B858F-1E70-4E6F-BE67-C90AA7EDA418}"/>
              </a:ext>
              <a:ext uri="{C183D7F6-B498-43B3-948B-1728B52AA6E4}">
                <adec:decorative xmlns:adec="http://schemas.microsoft.com/office/drawing/2017/decorative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104BD89-6707-4892-B5BB-2329B7667650}"/>
              </a:ext>
              <a:ext uri="{C183D7F6-B498-43B3-948B-1728B52AA6E4}">
                <adec:decorative xmlns:adec="http://schemas.microsoft.com/office/drawing/2017/decorative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7B34078-55A3-4881-9DE1-AF84D0B89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3791711" cy="3931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>
                <a:solidFill>
                  <a:srgbClr val="FFFFFF"/>
                </a:solidFill>
              </a:rPr>
              <a:t>Не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продължавайте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темата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en-US" dirty="0" err="1">
                <a:solidFill>
                  <a:srgbClr val="FFFFFF"/>
                </a:solidFill>
              </a:rPr>
              <a:t>ако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роднините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не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са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разбрали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en-US" dirty="0" err="1">
                <a:solidFill>
                  <a:srgbClr val="FFFFFF"/>
                </a:solidFill>
              </a:rPr>
              <a:t>че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техният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близък</a:t>
            </a:r>
            <a:r>
              <a:rPr lang="en-US" dirty="0">
                <a:solidFill>
                  <a:srgbClr val="FFFFFF"/>
                </a:solidFill>
              </a:rPr>
              <a:t> е МЪРТЪВ</a:t>
            </a:r>
          </a:p>
        </p:txBody>
      </p:sp>
      <p:pic>
        <p:nvPicPr>
          <p:cNvPr id="4" name="Picture 3" descr="https://pixabay.com/static/uploads/photo/2013/04/01/10/55/admittance-98620_960_720.png">
            <a:extLst>
              <a:ext uri="{FF2B5EF4-FFF2-40B4-BE49-F238E27FC236}">
                <a16:creationId xmlns:a16="http://schemas.microsoft.com/office/drawing/2014/main" id="{2E1CD303-E67E-43D2-BB73-6A7D85F68E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" r="945" b="3"/>
          <a:stretch/>
        </p:blipFill>
        <p:spPr bwMode="auto">
          <a:xfrm>
            <a:off x="6096000" y="640080"/>
            <a:ext cx="5455921" cy="557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1046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E524BF-8A8D-4D1B-8078-0B2EA56DD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7" y="585216"/>
            <a:ext cx="10743329" cy="1499616"/>
          </a:xfrm>
        </p:spPr>
        <p:txBody>
          <a:bodyPr>
            <a:normAutofit/>
          </a:bodyPr>
          <a:lstStyle/>
          <a:p>
            <a:r>
              <a:rPr sz="4500" dirty="0" smtClean="0">
                <a:latin typeface="+mn-lt"/>
              </a:rPr>
              <a:t>3</a:t>
            </a:r>
            <a:r>
              <a:rPr sz="45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bg-BG" sz="4500" dirty="0" smtClean="0">
                <a:latin typeface="Arial" pitchFamily="34" charset="0"/>
                <a:cs typeface="Arial" pitchFamily="34" charset="0"/>
              </a:rPr>
              <a:t>ИСКАНЕ НА СЪГЛАСИЕ </a:t>
            </a:r>
            <a:r>
              <a:rPr sz="4500" dirty="0" err="1" smtClean="0">
                <a:latin typeface="Arial" pitchFamily="34" charset="0"/>
                <a:cs typeface="Arial" pitchFamily="34" charset="0"/>
              </a:rPr>
              <a:t>за</a:t>
            </a:r>
            <a:r>
              <a:rPr sz="4500" dirty="0" smtClean="0">
                <a:latin typeface="Arial" pitchFamily="34" charset="0"/>
                <a:cs typeface="Arial" pitchFamily="34" charset="0"/>
              </a:rPr>
              <a:t> донорство</a:t>
            </a:r>
          </a:p>
        </p:txBody>
      </p:sp>
      <p:graphicFrame>
        <p:nvGraphicFramePr>
          <p:cNvPr id="19" name="Marcador de contenido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0567685"/>
              </p:ext>
            </p:extLst>
          </p:nvPr>
        </p:nvGraphicFramePr>
        <p:xfrm>
          <a:off x="1023938" y="2286000"/>
          <a:ext cx="9720262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836181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5846DB-F413-4E49-ACE6-1CC32CBE9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>
            <a:normAutofit/>
          </a:bodyPr>
          <a:lstStyle/>
          <a:p>
            <a:r>
              <a:rPr dirty="0" smtClean="0"/>
              <a:t>Как да </a:t>
            </a:r>
            <a:r>
              <a:rPr smtClean="0"/>
              <a:t>отправите </a:t>
            </a:r>
            <a:r>
              <a:rPr lang="bg-BG" smtClean="0"/>
              <a:t>искането</a:t>
            </a:r>
            <a:r>
              <a:rPr smtClean="0"/>
              <a:t>?</a:t>
            </a:r>
            <a:endParaRPr dirty="0" smtClean="0"/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50128851-BC72-4B32-8D1F-656D251FAA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9543097"/>
              </p:ext>
            </p:extLst>
          </p:nvPr>
        </p:nvGraphicFramePr>
        <p:xfrm>
          <a:off x="1023938" y="2286000"/>
          <a:ext cx="9720262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42B68D33-DFB9-4094-A84A-31C82302E5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1872" y="3053161"/>
            <a:ext cx="6828112" cy="3456732"/>
          </a:xfrm>
          <a:prstGeom prst="rect">
            <a:avLst/>
          </a:prstGeom>
        </p:spPr>
      </p:pic>
      <p:sp>
        <p:nvSpPr>
          <p:cNvPr id="7" name="8 CuadroTexto">
            <a:extLst>
              <a:ext uri="{FF2B5EF4-FFF2-40B4-BE49-F238E27FC236}">
                <a16:creationId xmlns:a16="http://schemas.microsoft.com/office/drawing/2014/main" id="{04C9FB95-270D-46A2-8513-92492F32B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5147" y="5272993"/>
            <a:ext cx="1025514" cy="236406"/>
          </a:xfrm>
          <a:prstGeom prst="rect">
            <a:avLst/>
          </a:prstGeom>
          <a:solidFill>
            <a:srgbClr val="F5EED6"/>
          </a:solidFill>
          <a:ln w="13335">
            <a:noFill/>
            <a:miter lim="800000"/>
            <a:headEnd/>
            <a:tailEnd/>
          </a:ln>
          <a:extLst/>
        </p:spPr>
        <p:txBody>
          <a:bodyPr wrap="square" lIns="18000" tIns="18000" rIns="18000" bIns="18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en-US" sz="1300" b="1" i="1" smtClean="0">
                <a:latin typeface="Century Gothic" panose="020B0502020202020204" pitchFamily="34" charset="0"/>
                <a:ea typeface="MS PGothic" panose="020B0600070205080204" pitchFamily="34" charset="-128"/>
              </a:rPr>
              <a:t>Щедрост</a:t>
            </a:r>
          </a:p>
        </p:txBody>
      </p:sp>
      <p:sp>
        <p:nvSpPr>
          <p:cNvPr id="8" name="8 CuadroTexto">
            <a:extLst>
              <a:ext uri="{FF2B5EF4-FFF2-40B4-BE49-F238E27FC236}">
                <a16:creationId xmlns:a16="http://schemas.microsoft.com/office/drawing/2014/main" id="{04C9FB95-270D-46A2-8513-92492F32B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0699" y="4060956"/>
            <a:ext cx="1351579" cy="236406"/>
          </a:xfrm>
          <a:prstGeom prst="rect">
            <a:avLst/>
          </a:prstGeom>
          <a:solidFill>
            <a:srgbClr val="F5EED6"/>
          </a:solidFill>
          <a:ln w="13335">
            <a:noFill/>
            <a:miter lim="800000"/>
            <a:headEnd/>
            <a:tailEnd/>
          </a:ln>
          <a:extLst/>
        </p:spPr>
        <p:txBody>
          <a:bodyPr wrap="square" lIns="18000" tIns="18000" rIns="18000" bIns="18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en-US" sz="1300" b="1" i="1" smtClean="0">
                <a:latin typeface="Century Gothic" panose="020B0502020202020204" pitchFamily="34" charset="0"/>
                <a:ea typeface="MS PGothic" panose="020B0600070205080204" pitchFamily="34" charset="-128"/>
              </a:rPr>
              <a:t>Отговорност</a:t>
            </a:r>
          </a:p>
        </p:txBody>
      </p:sp>
      <p:sp>
        <p:nvSpPr>
          <p:cNvPr id="9" name="8 CuadroTexto">
            <a:extLst>
              <a:ext uri="{FF2B5EF4-FFF2-40B4-BE49-F238E27FC236}">
                <a16:creationId xmlns:a16="http://schemas.microsoft.com/office/drawing/2014/main" id="{04C9FB95-270D-46A2-8513-92492F32B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8106" y="3340386"/>
            <a:ext cx="1299567" cy="236406"/>
          </a:xfrm>
          <a:prstGeom prst="rect">
            <a:avLst/>
          </a:prstGeom>
          <a:solidFill>
            <a:srgbClr val="F5EED6"/>
          </a:solidFill>
          <a:ln w="13335">
            <a:noFill/>
            <a:miter lim="800000"/>
            <a:headEnd/>
            <a:tailEnd/>
          </a:ln>
          <a:extLst/>
        </p:spPr>
        <p:txBody>
          <a:bodyPr wrap="square" lIns="18000" tIns="18000" rIns="18000" bIns="18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en-US" sz="1300" b="1" i="1" smtClean="0">
                <a:latin typeface="Century Gothic" panose="020B0502020202020204" pitchFamily="34" charset="0"/>
                <a:ea typeface="MS PGothic" panose="020B0600070205080204" pitchFamily="34" charset="-128"/>
              </a:rPr>
              <a:t>Солидарност</a:t>
            </a:r>
          </a:p>
        </p:txBody>
      </p:sp>
      <p:sp>
        <p:nvSpPr>
          <p:cNvPr id="10" name="8 CuadroTexto">
            <a:extLst>
              <a:ext uri="{FF2B5EF4-FFF2-40B4-BE49-F238E27FC236}">
                <a16:creationId xmlns:a16="http://schemas.microsoft.com/office/drawing/2014/main" id="{04C9FB95-270D-46A2-8513-92492F32B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3731" y="5172965"/>
            <a:ext cx="1025514" cy="436461"/>
          </a:xfrm>
          <a:prstGeom prst="rect">
            <a:avLst/>
          </a:prstGeom>
          <a:solidFill>
            <a:srgbClr val="F5EED6"/>
          </a:solidFill>
          <a:ln w="13335">
            <a:noFill/>
            <a:miter lim="800000"/>
            <a:headEnd/>
            <a:tailEnd/>
          </a:ln>
          <a:extLst/>
        </p:spPr>
        <p:txBody>
          <a:bodyPr wrap="square" lIns="18000" tIns="18000" rIns="18000" bIns="18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en-US" sz="1300" b="1" i="1" smtClean="0">
                <a:latin typeface="Century Gothic" panose="020B0502020202020204" pitchFamily="34" charset="0"/>
                <a:ea typeface="MS PGothic" panose="020B0600070205080204" pitchFamily="34" charset="-128"/>
              </a:rPr>
              <a:t>Взаимна полза</a:t>
            </a:r>
          </a:p>
        </p:txBody>
      </p:sp>
      <p:sp>
        <p:nvSpPr>
          <p:cNvPr id="11" name="8 CuadroTexto">
            <a:extLst>
              <a:ext uri="{FF2B5EF4-FFF2-40B4-BE49-F238E27FC236}">
                <a16:creationId xmlns:a16="http://schemas.microsoft.com/office/drawing/2014/main" id="{04C9FB95-270D-46A2-8513-92492F32B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5147" y="4044874"/>
            <a:ext cx="1025514" cy="236406"/>
          </a:xfrm>
          <a:prstGeom prst="rect">
            <a:avLst/>
          </a:prstGeom>
          <a:solidFill>
            <a:srgbClr val="F5EED6"/>
          </a:solidFill>
          <a:ln w="13335">
            <a:noFill/>
            <a:miter lim="800000"/>
            <a:headEnd/>
            <a:tailEnd/>
          </a:ln>
          <a:extLst/>
        </p:spPr>
        <p:txBody>
          <a:bodyPr wrap="square" lIns="18000" tIns="18000" rIns="18000" bIns="18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en-US" sz="1300" b="1" i="1" dirty="0" smtClean="0">
                <a:latin typeface="Century Gothic" panose="020B0502020202020204" pitchFamily="34" charset="0"/>
                <a:ea typeface="MS PGothic" panose="020B0600070205080204" pitchFamily="34" charset="-128"/>
              </a:rPr>
              <a:t>Полза</a:t>
            </a:r>
          </a:p>
        </p:txBody>
      </p:sp>
      <p:sp>
        <p:nvSpPr>
          <p:cNvPr id="12" name="8 CuadroTexto">
            <a:extLst>
              <a:ext uri="{FF2B5EF4-FFF2-40B4-BE49-F238E27FC236}">
                <a16:creationId xmlns:a16="http://schemas.microsoft.com/office/drawing/2014/main" id="{04C9FB95-270D-46A2-8513-92492F32B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3041" y="6054700"/>
            <a:ext cx="1525774" cy="236406"/>
          </a:xfrm>
          <a:prstGeom prst="rect">
            <a:avLst/>
          </a:prstGeom>
          <a:solidFill>
            <a:schemeClr val="bg1"/>
          </a:solidFill>
          <a:ln w="13335">
            <a:noFill/>
            <a:miter lim="800000"/>
            <a:headEnd/>
            <a:tailEnd/>
          </a:ln>
          <a:extLst/>
        </p:spPr>
        <p:txBody>
          <a:bodyPr wrap="square" lIns="18000" tIns="18000" rIns="18000" bIns="18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en-US" sz="1300" b="1" i="1" dirty="0" smtClean="0">
                <a:latin typeface="Century Gothic" panose="020B0502020202020204" pitchFamily="34" charset="0"/>
                <a:ea typeface="MS PGothic" panose="020B0600070205080204" pitchFamily="34" charset="-128"/>
              </a:rPr>
              <a:t>Признателност</a:t>
            </a:r>
          </a:p>
        </p:txBody>
      </p:sp>
    </p:spTree>
    <p:extLst>
      <p:ext uri="{BB962C8B-B14F-4D97-AF65-F5344CB8AC3E}">
        <p14:creationId xmlns:p14="http://schemas.microsoft.com/office/powerpoint/2010/main" val="3472022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0890400-BB8B-4A44-AB63-65C7CA223EBA}"/>
              </a:ext>
              <a:ext uri="{C183D7F6-B498-43B3-948B-1728B52AA6E4}">
                <adec:decorative xmlns:adec="http://schemas.microsoft.com/office/drawing/2017/decorative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21E527E-90E1-4CAA-9921-6687D7733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602" y="804333"/>
            <a:ext cx="3602086" cy="5249334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dirty="0" smtClean="0"/>
              <a:t>Причини за отказ</a:t>
            </a:r>
            <a:endParaRPr lang="bg-BG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D39B797-CDC6-4529-8A36-9CBFC9816337}"/>
              </a:ext>
              <a:ext uri="{C183D7F6-B498-43B3-948B-1728B52AA6E4}">
                <adec:decorative xmlns:adec="http://schemas.microsoft.com/office/drawing/2017/decorative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77597" y="1600200"/>
            <a:ext cx="0" cy="36576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45EF584-EC06-4CCC-BC65-4CEA9C756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9330" y="804333"/>
            <a:ext cx="6887870" cy="5249334"/>
          </a:xfrm>
        </p:spPr>
        <p:txBody>
          <a:bodyPr anchor="ctr">
            <a:normAutofit/>
          </a:bodyPr>
          <a:lstStyle/>
          <a:p>
            <a:r>
              <a:rPr lang="en-AU" altLang="en-US" sz="1600" dirty="0">
                <a:latin typeface="Arial" pitchFamily="34" charset="0"/>
                <a:cs typeface="Arial" pitchFamily="34" charset="0"/>
              </a:rPr>
              <a:t>Информиран отказ (40,7%)</a:t>
            </a:r>
          </a:p>
          <a:p>
            <a:r>
              <a:rPr sz="1600" dirty="0" smtClean="0">
                <a:latin typeface="Arial" pitchFamily="34" charset="0"/>
                <a:cs typeface="Arial" pitchFamily="34" charset="0"/>
              </a:rPr>
              <a:t>Отказ </a:t>
            </a:r>
            <a:r>
              <a:rPr sz="1600" dirty="0" err="1" smtClean="0">
                <a:latin typeface="Arial" pitchFamily="34" charset="0"/>
                <a:cs typeface="Arial" pitchFamily="34" charset="0"/>
              </a:rPr>
              <a:t>на</a:t>
            </a:r>
            <a:r>
              <a:rPr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bg-BG" sz="1600" dirty="0" smtClean="0">
                <a:latin typeface="Arial" pitchFamily="34" charset="0"/>
                <a:cs typeface="Arial" pitchFamily="34" charset="0"/>
              </a:rPr>
              <a:t>близките </a:t>
            </a:r>
            <a:r>
              <a:rPr sz="1600" dirty="0" smtClean="0">
                <a:latin typeface="Arial" pitchFamily="34" charset="0"/>
                <a:cs typeface="Arial" pitchFamily="34" charset="0"/>
              </a:rPr>
              <a:t>(24%)</a:t>
            </a:r>
            <a:endParaRPr lang="bg-BG" sz="1600" dirty="0">
              <a:latin typeface="Arial" pitchFamily="34" charset="0"/>
              <a:cs typeface="Arial" pitchFamily="34" charset="0"/>
            </a:endParaRPr>
          </a:p>
          <a:p>
            <a:r>
              <a:rPr sz="1600" dirty="0" smtClean="0">
                <a:latin typeface="Arial" pitchFamily="34" charset="0"/>
                <a:cs typeface="Arial" pitchFamily="34" charset="0"/>
              </a:rPr>
              <a:t>Неудовлетворение от здравната система (7,7%)</a:t>
            </a:r>
          </a:p>
          <a:p>
            <a:r>
              <a:rPr sz="1600" dirty="0" smtClean="0">
                <a:latin typeface="Arial" pitchFamily="34" charset="0"/>
                <a:cs typeface="Arial" pitchFamily="34" charset="0"/>
              </a:rPr>
              <a:t>Неразбиране на мозъчната смърт (5,7%)</a:t>
            </a:r>
          </a:p>
          <a:p>
            <a:r>
              <a:rPr sz="1600" dirty="0" err="1" smtClean="0">
                <a:latin typeface="Arial" pitchFamily="34" charset="0"/>
                <a:cs typeface="Arial" pitchFamily="34" charset="0"/>
              </a:rPr>
              <a:t>Опас</a:t>
            </a:r>
            <a:r>
              <a:rPr lang="bg-BG" sz="1600" dirty="0" smtClean="0">
                <a:latin typeface="Arial" pitchFamily="34" charset="0"/>
                <a:cs typeface="Arial" pitchFamily="34" charset="0"/>
              </a:rPr>
              <a:t>е</a:t>
            </a:r>
            <a:r>
              <a:rPr sz="1600" dirty="0" err="1" smtClean="0">
                <a:latin typeface="Arial" pitchFamily="34" charset="0"/>
                <a:cs typeface="Arial" pitchFamily="34" charset="0"/>
              </a:rPr>
              <a:t>ния</a:t>
            </a:r>
            <a:r>
              <a:rPr sz="1600" dirty="0" smtClean="0">
                <a:latin typeface="Arial" pitchFamily="34" charset="0"/>
                <a:cs typeface="Arial" pitchFamily="34" charset="0"/>
              </a:rPr>
              <a:t> как ще изглежда тялото (4,8%)</a:t>
            </a:r>
          </a:p>
          <a:p>
            <a:r>
              <a:rPr sz="1600" dirty="0" smtClean="0">
                <a:latin typeface="Arial" pitchFamily="34" charset="0"/>
                <a:cs typeface="Arial" pitchFamily="34" charset="0"/>
              </a:rPr>
              <a:t>Непознаване на мнението на </a:t>
            </a:r>
            <a:r>
              <a:rPr sz="1600" dirty="0" err="1" smtClean="0">
                <a:latin typeface="Arial" pitchFamily="34" charset="0"/>
                <a:cs typeface="Arial" pitchFamily="34" charset="0"/>
              </a:rPr>
              <a:t>починалия</a:t>
            </a:r>
            <a:r>
              <a:rPr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bg-BG" sz="1600" dirty="0" smtClean="0">
                <a:latin typeface="Arial" pitchFamily="34" charset="0"/>
                <a:cs typeface="Arial" pitchFamily="34" charset="0"/>
              </a:rPr>
              <a:t>относно </a:t>
            </a:r>
            <a:r>
              <a:rPr sz="1600" dirty="0" err="1" smtClean="0">
                <a:latin typeface="Arial" pitchFamily="34" charset="0"/>
                <a:cs typeface="Arial" pitchFamily="34" charset="0"/>
              </a:rPr>
              <a:t>донорството</a:t>
            </a:r>
            <a:r>
              <a:rPr sz="1600" dirty="0" smtClean="0">
                <a:latin typeface="Arial" pitchFamily="34" charset="0"/>
                <a:cs typeface="Arial" pitchFamily="34" charset="0"/>
              </a:rPr>
              <a:t> (3,8%)</a:t>
            </a:r>
          </a:p>
          <a:p>
            <a:r>
              <a:rPr sz="1600" dirty="0" err="1" smtClean="0">
                <a:latin typeface="Arial" pitchFamily="34" charset="0"/>
                <a:cs typeface="Arial" pitchFamily="34" charset="0"/>
              </a:rPr>
              <a:t>Религиозни</a:t>
            </a:r>
            <a:r>
              <a:rPr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bg-BG" sz="1600" dirty="0" smtClean="0">
                <a:latin typeface="Arial" pitchFamily="34" charset="0"/>
                <a:cs typeface="Arial" pitchFamily="34" charset="0"/>
              </a:rPr>
              <a:t>съображения </a:t>
            </a:r>
            <a:r>
              <a:rPr sz="1600" dirty="0" smtClean="0">
                <a:latin typeface="Arial" pitchFamily="34" charset="0"/>
                <a:cs typeface="Arial" pitchFamily="34" charset="0"/>
              </a:rPr>
              <a:t>(3,8%)</a:t>
            </a:r>
          </a:p>
          <a:p>
            <a:r>
              <a:rPr sz="1600" dirty="0" smtClean="0">
                <a:latin typeface="Arial" pitchFamily="34" charset="0"/>
                <a:cs typeface="Arial" pitchFamily="34" charset="0"/>
              </a:rPr>
              <a:t>Социални проблеми (3,8%)</a:t>
            </a:r>
          </a:p>
          <a:p>
            <a:r>
              <a:rPr sz="1600" dirty="0" smtClean="0">
                <a:latin typeface="Arial" pitchFamily="34" charset="0"/>
                <a:cs typeface="Arial" pitchFamily="34" charset="0"/>
              </a:rPr>
              <a:t>Отстояване </a:t>
            </a:r>
            <a:r>
              <a:rPr sz="1600" dirty="0" err="1" smtClean="0">
                <a:latin typeface="Arial" pitchFamily="34" charset="0"/>
                <a:cs typeface="Arial" pitchFamily="34" charset="0"/>
              </a:rPr>
              <a:t>на</a:t>
            </a:r>
            <a:r>
              <a:rPr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sz="1600" dirty="0" err="1" smtClean="0">
                <a:latin typeface="Arial" pitchFamily="34" charset="0"/>
                <a:cs typeface="Arial" pitchFamily="34" charset="0"/>
              </a:rPr>
              <a:t>собствен</a:t>
            </a:r>
            <a:r>
              <a:rPr lang="bg-BG" sz="1600" dirty="0" err="1" smtClean="0">
                <a:latin typeface="Arial" pitchFamily="34" charset="0"/>
                <a:cs typeface="Arial" pitchFamily="34" charset="0"/>
              </a:rPr>
              <a:t>ите</a:t>
            </a:r>
            <a:r>
              <a:rPr lang="bg-BG" sz="1600" dirty="0" smtClean="0">
                <a:latin typeface="Arial" pitchFamily="34" charset="0"/>
                <a:cs typeface="Arial" pitchFamily="34" charset="0"/>
              </a:rPr>
              <a:t> възгледи </a:t>
            </a:r>
            <a:r>
              <a:rPr sz="1600" dirty="0" smtClean="0">
                <a:latin typeface="Arial" pitchFamily="34" charset="0"/>
                <a:cs typeface="Arial" pitchFamily="34" charset="0"/>
              </a:rPr>
              <a:t>(2,9%)</a:t>
            </a:r>
          </a:p>
          <a:p>
            <a:r>
              <a:rPr sz="1600" dirty="0" smtClean="0">
                <a:latin typeface="Arial" pitchFamily="34" charset="0"/>
                <a:cs typeface="Arial" pitchFamily="34" charset="0"/>
              </a:rPr>
              <a:t>Даряването на органи ще забави погребението (1,9%)</a:t>
            </a:r>
          </a:p>
          <a:p>
            <a:endParaRPr lang="bg-BG" dirty="0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4EA6D12C-114C-4A2B-84AF-106B35076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2448" y="6301945"/>
            <a:ext cx="43396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kumimoji="1" lang="es-ES" altLang="ca-ES" sz="1400" i="1">
                <a:solidFill>
                  <a:srgbClr val="FF3300"/>
                </a:solidFill>
                <a:latin typeface="Arial Narrow" pitchFamily="34" charset="0"/>
              </a:rPr>
              <a:t>Grupo de estudio sobre negativas a la donación. Santiago et al.</a:t>
            </a:r>
          </a:p>
        </p:txBody>
      </p:sp>
    </p:spTree>
    <p:extLst>
      <p:ext uri="{BB962C8B-B14F-4D97-AF65-F5344CB8AC3E}">
        <p14:creationId xmlns:p14="http://schemas.microsoft.com/office/powerpoint/2010/main" val="9024236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2A4A02-9CA7-4D9D-961F-7E9150A7E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>
            <a:normAutofit/>
          </a:bodyPr>
          <a:lstStyle/>
          <a:p>
            <a:r>
              <a:rPr dirty="0" smtClean="0"/>
              <a:t>Как </a:t>
            </a:r>
            <a:r>
              <a:rPr smtClean="0"/>
              <a:t>да посрещ</a:t>
            </a:r>
            <a:r>
              <a:rPr lang="bg-BG" smtClean="0"/>
              <a:t>НЕТЕ</a:t>
            </a:r>
            <a:r>
              <a:rPr smtClean="0"/>
              <a:t> </a:t>
            </a:r>
            <a:r>
              <a:rPr dirty="0" smtClean="0"/>
              <a:t>отказите</a:t>
            </a:r>
            <a:endParaRPr lang="bg-BG" dirty="0"/>
          </a:p>
        </p:txBody>
      </p:sp>
      <p:cxnSp>
        <p:nvCxnSpPr>
          <p:cNvPr id="23" name="Straight Connector 20">
            <a:extLst>
              <a:ext uri="{FF2B5EF4-FFF2-40B4-BE49-F238E27FC236}">
                <a16:creationId xmlns:a16="http://schemas.microsoft.com/office/drawing/2014/main" id="{B6B73E4F-8088-4238-BCFD-15C21A18A933}"/>
              </a:ext>
              <a:ext uri="{C183D7F6-B498-43B3-948B-1728B52AA6E4}">
                <adec:decorative xmlns:adec="http://schemas.microsoft.com/office/drawing/2017/decorative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2A5F2577-7C08-4A9D-9BC7-D0952A72A61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8952576"/>
              </p:ext>
            </p:extLst>
          </p:nvPr>
        </p:nvGraphicFramePr>
        <p:xfrm>
          <a:off x="1024128" y="2286000"/>
          <a:ext cx="9720071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822324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F63671-F742-41C1-AB50-075C8B7CE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>
            <a:normAutofit fontScale="90000"/>
          </a:bodyPr>
          <a:lstStyle/>
          <a:p>
            <a:r>
              <a:rPr lang="en-US" sz="4600" dirty="0"/>
              <a:t>4.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Социалн</a:t>
            </a:r>
            <a:r>
              <a:rPr lang="bg-BG" sz="4600" dirty="0" smtClean="0">
                <a:latin typeface="Arial" pitchFamily="34" charset="0"/>
                <a:cs typeface="Arial" pitchFamily="34" charset="0"/>
              </a:rPr>
              <a:t>О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>
                <a:latin typeface="Arial" pitchFamily="34" charset="0"/>
                <a:cs typeface="Arial" pitchFamily="34" charset="0"/>
              </a:rPr>
              <a:t>- Медицинска анамнеза - Биологичен риск</a:t>
            </a:r>
            <a:r>
              <a:rPr dirty="0"/>
              <a:t/>
            </a:r>
            <a:br>
              <a:rPr dirty="0"/>
            </a:br>
            <a:endParaRPr lang="bg-BG" sz="4600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4372074-587B-4018-BB80-CA4E339CD7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r:embed="rId3"/>
              </a:ext>
            </a:extLst>
          </a:blip>
          <a:stretch>
            <a:fillRect/>
          </a:stretch>
        </p:blipFill>
        <p:spPr>
          <a:xfrm>
            <a:off x="1107504" y="2386051"/>
            <a:ext cx="3448851" cy="3448851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57D0CA2-5947-4B81-BCDD-62284B4D6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3613" y="2286000"/>
            <a:ext cx="6366387" cy="4023360"/>
          </a:xfrm>
        </p:spPr>
        <p:txBody>
          <a:bodyPr>
            <a:normAutofit/>
          </a:bodyPr>
          <a:lstStyle/>
          <a:p>
            <a:r>
              <a:rPr dirty="0" smtClean="0">
                <a:latin typeface="Arial" pitchFamily="34" charset="0"/>
                <a:cs typeface="Arial" pitchFamily="34" charset="0"/>
              </a:rPr>
              <a:t>Само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след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съгласие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на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bg-BG" b="1" dirty="0" smtClean="0">
                <a:latin typeface="Arial" pitchFamily="34" charset="0"/>
                <a:cs typeface="Arial" pitchFamily="34" charset="0"/>
              </a:rPr>
              <a:t>близките</a:t>
            </a:r>
            <a:r>
              <a:rPr dirty="0" smtClean="0">
                <a:latin typeface="Arial" pitchFamily="34" charset="0"/>
                <a:cs typeface="Arial" pitchFamily="34" charset="0"/>
              </a:rPr>
              <a:t>!</a:t>
            </a:r>
          </a:p>
          <a:p>
            <a:r>
              <a:rPr lang="bg-BG" dirty="0" smtClean="0">
                <a:latin typeface="Arial" pitchFamily="34" charset="0"/>
                <a:cs typeface="Arial" pitchFamily="34" charset="0"/>
              </a:rPr>
              <a:t>Съгласието</a:t>
            </a:r>
            <a:r>
              <a:rPr dirty="0" smtClean="0">
                <a:latin typeface="Arial" pitchFamily="34" charset="0"/>
                <a:cs typeface="Arial" pitchFamily="34" charset="0"/>
              </a:rPr>
              <a:t> е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необходимо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и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не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може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да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бъде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избегнато</a:t>
            </a:r>
            <a:endParaRPr lang="en-US" b="1" dirty="0">
              <a:latin typeface="Arial" pitchFamily="34" charset="0"/>
              <a:cs typeface="Arial" pitchFamily="34" charset="0"/>
            </a:endParaRPr>
          </a:p>
          <a:p>
            <a:r>
              <a:rPr dirty="0" smtClean="0">
                <a:latin typeface="Arial" pitchFamily="34" charset="0"/>
                <a:cs typeface="Arial" pitchFamily="34" charset="0"/>
              </a:rPr>
              <a:t>Трябва да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обясните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dirty="0" err="1" smtClean="0">
                <a:latin typeface="Arial" pitchFamily="34" charset="0"/>
                <a:cs typeface="Arial" pitchFamily="34" charset="0"/>
              </a:rPr>
              <a:t>на</a:t>
            </a:r>
            <a:r>
              <a:rPr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bg-BG" smtClean="0">
                <a:latin typeface="Arial" pitchFamily="34" charset="0"/>
                <a:cs typeface="Arial" pitchFamily="34" charset="0"/>
              </a:rPr>
              <a:t>близките </a:t>
            </a:r>
            <a:r>
              <a:rPr b="1" smtClean="0">
                <a:latin typeface="Arial" pitchFamily="34" charset="0"/>
                <a:cs typeface="Arial" pitchFamily="34" charset="0"/>
              </a:rPr>
              <a:t>защо</a:t>
            </a:r>
            <a:r>
              <a:rPr dirty="0" smtClean="0">
                <a:latin typeface="Arial" pitchFamily="34" charset="0"/>
                <a:cs typeface="Arial" pitchFamily="34" charset="0"/>
              </a:rPr>
              <a:t> задавате тези въпроси</a:t>
            </a:r>
          </a:p>
          <a:p>
            <a:r>
              <a:rPr dirty="0" smtClean="0">
                <a:latin typeface="Arial" pitchFamily="34" charset="0"/>
                <a:cs typeface="Arial" pitchFamily="34" charset="0"/>
              </a:rPr>
              <a:t>Желателно е да използвате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въпросник</a:t>
            </a:r>
            <a:r>
              <a:rPr dirty="0" smtClean="0">
                <a:latin typeface="Arial" pitchFamily="34" charset="0"/>
                <a:cs typeface="Arial" pitchFamily="34" charset="0"/>
              </a:rPr>
              <a:t>,  разпечатан на хартия</a:t>
            </a:r>
          </a:p>
        </p:txBody>
      </p:sp>
    </p:spTree>
    <p:extLst>
      <p:ext uri="{BB962C8B-B14F-4D97-AF65-F5344CB8AC3E}">
        <p14:creationId xmlns:p14="http://schemas.microsoft.com/office/powerpoint/2010/main" val="3637861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Imagen 2">
            <a:extLst>
              <a:ext uri="{FF2B5EF4-FFF2-40B4-BE49-F238E27FC236}">
                <a16:creationId xmlns:a16="http://schemas.microsoft.com/office/drawing/2014/main" id="{1824D298-FCCC-400A-8482-98175E114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4717"/>
            <a:ext cx="9144000" cy="643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013EF12D-9A0F-489E-8EEB-1AB290CEF017}"/>
              </a:ext>
            </a:extLst>
          </p:cNvPr>
          <p:cNvSpPr/>
          <p:nvPr/>
        </p:nvSpPr>
        <p:spPr>
          <a:xfrm>
            <a:off x="2978151" y="5546726"/>
            <a:ext cx="4581525" cy="830263"/>
          </a:xfrm>
          <a:prstGeom prst="rect">
            <a:avLst/>
          </a:prstGeom>
          <a:solidFill>
            <a:srgbClr val="A5AB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1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НАД 5300 ТРАНСПЛАНТАЦИИ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1CB4D80-B412-442B-863D-FBE95AE8A0D4}"/>
              </a:ext>
            </a:extLst>
          </p:cNvPr>
          <p:cNvSpPr/>
          <p:nvPr/>
        </p:nvSpPr>
        <p:spPr>
          <a:xfrm>
            <a:off x="2463800" y="696686"/>
            <a:ext cx="7594600" cy="7558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000" b="1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Трансплантации</a:t>
            </a:r>
            <a:r>
              <a:rPr lang="es-ES" sz="20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b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на</a:t>
            </a:r>
            <a:r>
              <a:rPr lang="es-ES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bg-BG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солидни </a:t>
            </a:r>
            <a:r>
              <a:rPr lang="es-ES" sz="2000" b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органи</a:t>
            </a:r>
            <a:r>
              <a:rPr lang="es-ES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 Испания</a:t>
            </a:r>
            <a:endParaRPr lang="bg-BG" sz="20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defRPr/>
            </a:pPr>
            <a:r>
              <a:rPr lang="es-ES" sz="20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1989-2018 г.</a:t>
            </a:r>
          </a:p>
        </p:txBody>
      </p:sp>
      <p:sp>
        <p:nvSpPr>
          <p:cNvPr id="6" name="8 CuadroTexto">
            <a:extLst>
              <a:ext uri="{FF2B5EF4-FFF2-40B4-BE49-F238E27FC236}">
                <a16:creationId xmlns:a16="http://schemas.microsoft.com/office/drawing/2014/main" id="{04C9FB95-270D-46A2-8513-92492F32B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0828" y="1793423"/>
            <a:ext cx="1110343" cy="360365"/>
          </a:xfrm>
          <a:prstGeom prst="rect">
            <a:avLst/>
          </a:prstGeom>
          <a:solidFill>
            <a:srgbClr val="DD80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10800" rIns="91427" bIns="10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en-US" sz="13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114 </a:t>
            </a:r>
            <a:r>
              <a:rPr lang="bg-BG" altLang="en-US" sz="9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на 1 млн. население</a:t>
            </a:r>
            <a:endParaRPr lang="bg-BG" altLang="en-US" sz="900" b="1" dirty="0">
              <a:solidFill>
                <a:srgbClr val="FFFFFF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30096" y="2078736"/>
            <a:ext cx="553998" cy="3416320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bg-BG" sz="1200" b="1" dirty="0" err="1" smtClean="0"/>
              <a:t>Трансплантациионни</a:t>
            </a:r>
            <a:r>
              <a:rPr lang="bg-BG" sz="1200" b="1" dirty="0" smtClean="0"/>
              <a:t> процедури </a:t>
            </a:r>
            <a:r>
              <a:rPr lang="bg-BG" sz="1200" b="1" dirty="0" smtClean="0"/>
              <a:t>(абсолютен брой)</a:t>
            </a:r>
            <a:endParaRPr lang="en-US" sz="1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255008" y="2023872"/>
            <a:ext cx="1005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200" b="1" dirty="0" smtClean="0"/>
              <a:t>черен дроб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614928" y="2066544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200" b="1" dirty="0" smtClean="0"/>
              <a:t>бъбрек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248656" y="2042160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200" b="1" dirty="0" smtClean="0"/>
              <a:t>сърце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071616" y="2036064"/>
            <a:ext cx="853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200" b="1" dirty="0" smtClean="0"/>
              <a:t>бял дроб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077456" y="2023872"/>
            <a:ext cx="792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200" b="1" dirty="0" smtClean="0"/>
              <a:t>панкреас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8058912" y="2036064"/>
            <a:ext cx="1121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200" b="1" dirty="0" smtClean="0"/>
              <a:t>черва</a:t>
            </a:r>
            <a:endParaRPr lang="en-US" b="1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FDAAAB07-933E-40D7-A728-2FD9FE27B54E}"/>
              </a:ext>
              <a:ext uri="{C183D7F6-B498-43B3-948B-1728B52AA6E4}">
                <adec:decorative xmlns:adec="http://schemas.microsoft.com/office/drawing/2017/decorative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FECFFB6-D40D-47FC-9C5E-095A985A13B6}"/>
              </a:ext>
              <a:ext uri="{C183D7F6-B498-43B3-948B-1728B52AA6E4}">
                <adec:decorative xmlns:adec="http://schemas.microsoft.com/office/drawing/2017/decorative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239" y="484632"/>
            <a:ext cx="4023698" cy="58856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BE9BF85-0ABA-4B0B-91D3-C8C41DCF2743}"/>
              </a:ext>
              <a:ext uri="{C183D7F6-B498-43B3-948B-1728B52AA6E4}">
                <adec:decorative xmlns:adec="http://schemas.microsoft.com/office/drawing/2017/decorative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9198" y="4150596"/>
            <a:ext cx="7023269" cy="22196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58FF81A-DB83-43C1-AFAB-1394A5ECB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6357" y="4391025"/>
            <a:ext cx="5914054" cy="173880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БИОЛОГИЧЕН РИСК</a:t>
            </a:r>
          </a:p>
        </p:txBody>
      </p:sp>
      <p:pic>
        <p:nvPicPr>
          <p:cNvPr id="11" name="Imagen 10" descr="Imagen que contiene persona, hombre, sujetando, interior&#10;&#10;Descripción generada automáticamente">
            <a:extLst>
              <a:ext uri="{FF2B5EF4-FFF2-40B4-BE49-F238E27FC236}">
                <a16:creationId xmlns:a16="http://schemas.microsoft.com/office/drawing/2014/main" id="{E05C7A27-1FD0-4EF2-BEE9-D2B883118B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r:id="rId3"/>
              </a:ext>
            </a:extLst>
          </a:blip>
          <a:srcRect l="5099" r="3" b="3"/>
          <a:stretch/>
        </p:blipFill>
        <p:spPr>
          <a:xfrm>
            <a:off x="4669197" y="484631"/>
            <a:ext cx="2769828" cy="3505881"/>
          </a:xfrm>
          <a:prstGeom prst="rect">
            <a:avLst/>
          </a:prstGeom>
          <a:ln w="31750" cap="sq">
            <a:noFill/>
            <a:miter lim="800000"/>
          </a:ln>
        </p:spPr>
      </p:pic>
      <p:pic>
        <p:nvPicPr>
          <p:cNvPr id="14" name="Imagen 13" descr="Imagen que contiene mesa, suelo, cuchillo, cortando&#10;&#10;Descripción generada automáticamente">
            <a:extLst>
              <a:ext uri="{FF2B5EF4-FFF2-40B4-BE49-F238E27FC236}">
                <a16:creationId xmlns:a16="http://schemas.microsoft.com/office/drawing/2014/main" id="{12B88098-C367-419B-A6B0-E15CA83C43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r:id="rId5"/>
              </a:ext>
            </a:extLst>
          </a:blip>
          <a:srcRect t="19477" r="6" b="21655"/>
          <a:stretch/>
        </p:blipFill>
        <p:spPr>
          <a:xfrm>
            <a:off x="7595720" y="484631"/>
            <a:ext cx="4096746" cy="1676237"/>
          </a:xfrm>
          <a:prstGeom prst="rect">
            <a:avLst/>
          </a:prstGeom>
          <a:ln w="31750" cap="sq">
            <a:noFill/>
            <a:miter lim="800000"/>
          </a:ln>
        </p:spPr>
      </p:pic>
      <p:pic>
        <p:nvPicPr>
          <p:cNvPr id="19" name="Marcador de contenido 4" descr="Imagen que contiene exterior, persona, suelo, hombre&#10;&#10;Descripción generada automáticamente">
            <a:extLst>
              <a:ext uri="{FF2B5EF4-FFF2-40B4-BE49-F238E27FC236}">
                <a16:creationId xmlns:a16="http://schemas.microsoft.com/office/drawing/2014/main" id="{8B288C27-98E0-4C59-B0CE-D55026975DD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r:id="rId7"/>
              </a:ext>
            </a:extLst>
          </a:blip>
          <a:srcRect l="16370" r="6343" b="4"/>
          <a:stretch/>
        </p:blipFill>
        <p:spPr>
          <a:xfrm>
            <a:off x="7595722" y="2328184"/>
            <a:ext cx="1955656" cy="1663670"/>
          </a:xfrm>
          <a:prstGeom prst="rect">
            <a:avLst/>
          </a:prstGeom>
          <a:ln w="31750" cap="sq">
            <a:noFill/>
            <a:miter lim="800000"/>
          </a:ln>
        </p:spPr>
      </p:pic>
      <p:pic>
        <p:nvPicPr>
          <p:cNvPr id="8" name="Imagen 7" descr="Imagen que contiene pared, persona, interior&#10;&#10;Descripción generada automáticamente">
            <a:extLst>
              <a:ext uri="{FF2B5EF4-FFF2-40B4-BE49-F238E27FC236}">
                <a16:creationId xmlns:a16="http://schemas.microsoft.com/office/drawing/2014/main" id="{DAC8718C-8345-4B63-96B5-89CC2CA88DF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837473B0-CC2E-450A-ABE3-18F120FF3D39}">
                <a1611:picAttrSrcUrl xmlns:a1611="http://schemas.microsoft.com/office/drawing/2016/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r:id="rId9"/>
              </a:ext>
            </a:extLst>
          </a:blip>
          <a:srcRect l="9528" r="11147" b="-6"/>
          <a:stretch/>
        </p:blipFill>
        <p:spPr>
          <a:xfrm>
            <a:off x="9708075" y="2328184"/>
            <a:ext cx="1984391" cy="1663670"/>
          </a:xfrm>
          <a:prstGeom prst="rect">
            <a:avLst/>
          </a:prstGeom>
          <a:ln w="31750" cap="sq">
            <a:noFill/>
            <a:miter lim="800000"/>
          </a:ln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CF418B6-6DEA-431C-8EEE-242F14CAF2AB}"/>
              </a:ext>
              <a:ext uri="{C183D7F6-B498-43B3-948B-1728B52AA6E4}">
                <adec:decorative xmlns:adec="http://schemas.microsoft.com/office/drawing/2017/decorative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194228" y="4803229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n 26" descr="Imagen que contiene valla, silla, sentado, mesa&#10;&#10;Descripción generada automáticamente">
            <a:extLst>
              <a:ext uri="{FF2B5EF4-FFF2-40B4-BE49-F238E27FC236}">
                <a16:creationId xmlns:a16="http://schemas.microsoft.com/office/drawing/2014/main" id="{A000E29F-902C-4C55-A308-E14E4BD47A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r:id="rId11"/>
              </a:ext>
            </a:extLst>
          </a:blip>
          <a:stretch>
            <a:fillRect/>
          </a:stretch>
        </p:blipFill>
        <p:spPr>
          <a:xfrm>
            <a:off x="860313" y="683519"/>
            <a:ext cx="3257550" cy="2476500"/>
          </a:xfrm>
          <a:prstGeom prst="rect">
            <a:avLst/>
          </a:prstGeom>
        </p:spPr>
      </p:pic>
      <p:pic>
        <p:nvPicPr>
          <p:cNvPr id="31" name="Imagen 30" descr="Imagen que contiene animal, araña, artrópodo, invertebrado&#10;&#10;Descripción generada automáticamente">
            <a:extLst>
              <a:ext uri="{FF2B5EF4-FFF2-40B4-BE49-F238E27FC236}">
                <a16:creationId xmlns:a16="http://schemas.microsoft.com/office/drawing/2014/main" id="{22B7A04F-9A4A-48E3-A328-D6C2FB02E6C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r:id="rId13"/>
              </a:ext>
            </a:extLst>
          </a:blip>
          <a:stretch>
            <a:fillRect/>
          </a:stretch>
        </p:blipFill>
        <p:spPr>
          <a:xfrm>
            <a:off x="860313" y="3956345"/>
            <a:ext cx="3281881" cy="217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8519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E9AE245-BFC8-4293-AFC1-5F70CC8EEEB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646846" y="235907"/>
            <a:ext cx="7117395" cy="1606145"/>
          </a:xfr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indent="0" algn="just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  <a:buFontTx/>
              <a:buNone/>
            </a:pPr>
            <a:r>
              <a:rPr lang="en-AU" altLang="en-US" sz="1900" dirty="0">
                <a:latin typeface="Arial" panose="020B0604020202020204" pitchFamily="34" charset="0"/>
              </a:rPr>
              <a:t>“Внезапната неочаквана смърт на любим човек е </a:t>
            </a:r>
            <a:r>
              <a:rPr lang="en-AU" altLang="en-US" sz="1900" dirty="0" err="1" smtClean="0">
                <a:latin typeface="Arial" panose="020B0604020202020204" pitchFamily="34" charset="0"/>
              </a:rPr>
              <a:t>най-чест</a:t>
            </a:r>
            <a:r>
              <a:rPr lang="bg-BG" altLang="en-US" sz="1900" dirty="0" smtClean="0">
                <a:latin typeface="Arial" panose="020B0604020202020204" pitchFamily="34" charset="0"/>
              </a:rPr>
              <a:t>ата причина за </a:t>
            </a:r>
            <a:r>
              <a:rPr lang="en-AU" altLang="en-US" sz="1900" dirty="0" err="1" smtClean="0">
                <a:latin typeface="Arial" panose="020B0604020202020204" pitchFamily="34" charset="0"/>
              </a:rPr>
              <a:t>посттравматично</a:t>
            </a:r>
            <a:r>
              <a:rPr lang="en-AU" altLang="en-US" sz="1900" dirty="0" smtClean="0">
                <a:latin typeface="Arial" panose="020B0604020202020204" pitchFamily="34" charset="0"/>
              </a:rPr>
              <a:t> </a:t>
            </a:r>
            <a:r>
              <a:rPr lang="en-AU" altLang="en-US" sz="1900" dirty="0">
                <a:latin typeface="Arial" panose="020B0604020202020204" pitchFamily="34" charset="0"/>
              </a:rPr>
              <a:t>стресово разстройство </a:t>
            </a:r>
            <a:r>
              <a:rPr lang="en-AU" altLang="en-US" sz="1900" dirty="0" err="1">
                <a:latin typeface="Arial" panose="020B0604020202020204" pitchFamily="34" charset="0"/>
              </a:rPr>
              <a:t>при</a:t>
            </a:r>
            <a:r>
              <a:rPr lang="en-AU" altLang="en-US" sz="1900" dirty="0">
                <a:latin typeface="Arial" panose="020B0604020202020204" pitchFamily="34" charset="0"/>
              </a:rPr>
              <a:t> </a:t>
            </a:r>
            <a:r>
              <a:rPr lang="en-AU" altLang="en-US" sz="1900" dirty="0" err="1" smtClean="0">
                <a:latin typeface="Arial" panose="020B0604020202020204" pitchFamily="34" charset="0"/>
              </a:rPr>
              <a:t>общ</a:t>
            </a:r>
            <a:r>
              <a:rPr lang="bg-BG" altLang="en-US" sz="1900" dirty="0" err="1" smtClean="0">
                <a:latin typeface="Arial" panose="020B0604020202020204" pitchFamily="34" charset="0"/>
              </a:rPr>
              <a:t>ото</a:t>
            </a:r>
            <a:r>
              <a:rPr lang="bg-BG" altLang="en-US" sz="1900" dirty="0" smtClean="0">
                <a:latin typeface="Arial" panose="020B0604020202020204" pitchFamily="34" charset="0"/>
              </a:rPr>
              <a:t> население</a:t>
            </a:r>
            <a:r>
              <a:rPr lang="en-AU" altLang="en-US" sz="1900" dirty="0" smtClean="0">
                <a:latin typeface="Arial" panose="020B0604020202020204" pitchFamily="34" charset="0"/>
              </a:rPr>
              <a:t>”</a:t>
            </a:r>
            <a:endParaRPr lang="en-AU" altLang="en-US" sz="1900" dirty="0">
              <a:latin typeface="Arial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811EF76-0992-45D7-835A-342D2976C230}"/>
              </a:ext>
            </a:extLst>
          </p:cNvPr>
          <p:cNvSpPr txBox="1">
            <a:spLocks/>
          </p:cNvSpPr>
          <p:nvPr/>
        </p:nvSpPr>
        <p:spPr bwMode="auto">
          <a:xfrm>
            <a:off x="2328805" y="1437941"/>
            <a:ext cx="7435436" cy="616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3366"/>
              </a:buClr>
              <a:buChar char="•"/>
              <a:defRPr sz="3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3366"/>
              </a:buClr>
              <a:buFont typeface="Arial" charset="0"/>
              <a:buChar char="–"/>
              <a:defRPr sz="2800">
                <a:solidFill>
                  <a:schemeClr val="bg1"/>
                </a:solidFill>
                <a:latin typeface="Arial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3366"/>
              </a:buClr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3366"/>
              </a:buClr>
              <a:buChar char="–"/>
              <a:defRPr sz="2000">
                <a:solidFill>
                  <a:schemeClr val="bg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3366"/>
              </a:buClr>
              <a:buChar char="»"/>
              <a:defRPr sz="2000">
                <a:solidFill>
                  <a:schemeClr val="bg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r">
              <a:buFontTx/>
              <a:buNone/>
              <a:defRPr/>
            </a:pPr>
            <a:r>
              <a:rPr lang="en-AU" sz="1400" i="1" kern="0" dirty="0">
                <a:solidFill>
                  <a:srgbClr val="606060"/>
                </a:solidFill>
              </a:rPr>
              <a:t>Breslau, N et al 1998 – Trauma &amp; Post traumatic stress disorder in the Community, USA</a:t>
            </a:r>
          </a:p>
          <a:p>
            <a:pPr algn="r">
              <a:defRPr/>
            </a:pPr>
            <a:endParaRPr lang="bg-BG" altLang="en-US" sz="2400" i="1" kern="0" dirty="0">
              <a:solidFill>
                <a:srgbClr val="FFCC66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850EB14-52A7-41DB-AE56-E0C0025FB2FC}"/>
              </a:ext>
            </a:extLst>
          </p:cNvPr>
          <p:cNvSpPr txBox="1">
            <a:spLocks noChangeArrowheads="1"/>
          </p:cNvSpPr>
          <p:nvPr/>
        </p:nvSpPr>
        <p:spPr>
          <a:xfrm>
            <a:off x="287963" y="2195060"/>
            <a:ext cx="5980320" cy="224441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Tx/>
              <a:buNone/>
            </a:pPr>
            <a:r>
              <a:rPr lang="en-AU" altLang="en-US" dirty="0">
                <a:latin typeface="Arial" panose="020B0604020202020204" pitchFamily="34" charset="0"/>
              </a:rPr>
              <a:t>Когато общувате с </a:t>
            </a:r>
            <a:r>
              <a:rPr lang="en-AU" altLang="en-US" dirty="0" err="1">
                <a:latin typeface="Arial" panose="020B0604020202020204" pitchFamily="34" charset="0"/>
              </a:rPr>
              <a:t>опечаленото</a:t>
            </a:r>
            <a:r>
              <a:rPr lang="en-AU" altLang="en-US" dirty="0">
                <a:latin typeface="Arial" panose="020B0604020202020204" pitchFamily="34" charset="0"/>
              </a:rPr>
              <a:t> </a:t>
            </a:r>
            <a:r>
              <a:rPr lang="en-AU" altLang="en-US" dirty="0" err="1" smtClean="0">
                <a:latin typeface="Arial" panose="020B0604020202020204" pitchFamily="34" charset="0"/>
              </a:rPr>
              <a:t>семейство</a:t>
            </a:r>
            <a:r>
              <a:rPr lang="bg-BG" altLang="en-US" dirty="0" smtClean="0">
                <a:latin typeface="Arial" panose="020B0604020202020204" pitchFamily="34" charset="0"/>
              </a:rPr>
              <a:t>,</a:t>
            </a:r>
            <a:r>
              <a:rPr lang="en-AU" altLang="en-US" dirty="0" smtClean="0">
                <a:latin typeface="Arial" panose="020B0604020202020204" pitchFamily="34" charset="0"/>
              </a:rPr>
              <a:t> </a:t>
            </a:r>
            <a:r>
              <a:rPr lang="en-AU" altLang="en-US" dirty="0">
                <a:latin typeface="Arial" panose="020B0604020202020204" pitchFamily="34" charset="0"/>
              </a:rPr>
              <a:t>не е толкова важно какво казвате, а КАК го казвате.  </a:t>
            </a:r>
          </a:p>
          <a:p>
            <a:pPr marL="0" indent="0" algn="just">
              <a:buFontTx/>
              <a:buNone/>
            </a:pPr>
            <a:r>
              <a:rPr lang="en-AU" altLang="en-US" dirty="0">
                <a:latin typeface="Arial" panose="020B0604020202020204" pitchFamily="34" charset="0"/>
              </a:rPr>
              <a:t>Може да не запомнят точните думи, които сте казали, но ще запомнят състраданието, загрижеността и грижата, които сте показали по време на разговора.</a:t>
            </a:r>
            <a:endParaRPr lang="bg-BG" altLang="en-US" dirty="0">
              <a:latin typeface="Arial" panose="020B0604020202020204" pitchFamily="34" charset="0"/>
            </a:endParaRPr>
          </a:p>
          <a:p>
            <a:pPr marL="0" indent="0" algn="r">
              <a:spcBef>
                <a:spcPts val="400"/>
              </a:spcBef>
              <a:buFontTx/>
              <a:buNone/>
            </a:pPr>
            <a:r>
              <a:rPr lang="en-AU" altLang="en-US" sz="1200" i="1" dirty="0">
                <a:solidFill>
                  <a:srgbClr val="606060"/>
                </a:solidFill>
                <a:latin typeface="Arial" panose="020B0604020202020204" pitchFamily="34" charset="0"/>
              </a:rPr>
              <a:t>Maloney R. &amp; Wolfelt A., Caring for Donor Families – Before, During and After, </a:t>
            </a:r>
          </a:p>
          <a:p>
            <a:pPr marL="0" indent="0" algn="r">
              <a:spcBef>
                <a:spcPts val="400"/>
              </a:spcBef>
              <a:buFontTx/>
              <a:buNone/>
            </a:pPr>
            <a:r>
              <a:rPr lang="en-AU" altLang="en-US" sz="1200" i="1" dirty="0">
                <a:solidFill>
                  <a:srgbClr val="606060"/>
                </a:solidFill>
                <a:latin typeface="Arial" panose="020B0604020202020204" pitchFamily="34" charset="0"/>
              </a:rPr>
              <a:t>2</a:t>
            </a:r>
            <a:r>
              <a:rPr lang="en-AU" altLang="en-US" sz="1200" i="1" baseline="30000" dirty="0">
                <a:solidFill>
                  <a:srgbClr val="606060"/>
                </a:solidFill>
                <a:latin typeface="Arial" panose="020B0604020202020204" pitchFamily="34" charset="0"/>
              </a:rPr>
              <a:t>nd</a:t>
            </a:r>
            <a:r>
              <a:rPr lang="en-AU" altLang="en-US" sz="1200" i="1" dirty="0">
                <a:solidFill>
                  <a:srgbClr val="606060"/>
                </a:solidFill>
                <a:latin typeface="Arial" panose="020B0604020202020204" pitchFamily="34" charset="0"/>
              </a:rPr>
              <a:t> Edition 2010 </a:t>
            </a:r>
            <a:endParaRPr lang="bg-BG" altLang="en-US" sz="1400" dirty="0">
              <a:latin typeface="Arial" panose="020B0604020202020204" pitchFamily="34" charset="0"/>
            </a:endParaRPr>
          </a:p>
          <a:p>
            <a:pPr marL="0" indent="0">
              <a:buFontTx/>
              <a:buNone/>
            </a:pPr>
            <a:endParaRPr lang="bg-BG" altLang="en-US" sz="1400" dirty="0">
              <a:latin typeface="Arial" panose="020B0604020202020204" pitchFamily="34" charset="0"/>
            </a:endParaRP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98AB4461-0EF5-40C3-B192-02B87AB96974}"/>
              </a:ext>
            </a:extLst>
          </p:cNvPr>
          <p:cNvSpPr txBox="1">
            <a:spLocks/>
          </p:cNvSpPr>
          <p:nvPr/>
        </p:nvSpPr>
        <p:spPr>
          <a:xfrm>
            <a:off x="685213" y="5667152"/>
            <a:ext cx="7395531" cy="109515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>
              <a:buFontTx/>
              <a:buNone/>
              <a:defRPr/>
            </a:pPr>
            <a:r>
              <a:rPr lang="en-US" altLang="en-US" smtClean="0">
                <a:latin typeface="Arial Unicode MS" panose="020B0604020202020204" pitchFamily="34" charset="-128"/>
              </a:rPr>
              <a:t>Ако </a:t>
            </a:r>
            <a:r>
              <a:rPr lang="en-US" altLang="en-US" dirty="0">
                <a:latin typeface="Arial Unicode MS" panose="020B0604020202020204" pitchFamily="34" charset="-128"/>
              </a:rPr>
              <a:t>лошите новини за смъртта не бъдат съобщени по подходящ начин, това може да окаже неблагоприятно влияние </a:t>
            </a:r>
            <a:r>
              <a:rPr lang="en-US" altLang="en-US">
                <a:latin typeface="Arial Unicode MS" panose="020B0604020202020204" pitchFamily="34" charset="-128"/>
              </a:rPr>
              <a:t>при </a:t>
            </a:r>
            <a:r>
              <a:rPr lang="bg-BG" altLang="en-US" smtClean="0">
                <a:latin typeface="Arial Unicode MS" panose="020B0604020202020204" pitchFamily="34" charset="-128"/>
              </a:rPr>
              <a:t>искането на съгласие </a:t>
            </a:r>
            <a:r>
              <a:rPr lang="en-US" altLang="en-US" smtClean="0">
                <a:latin typeface="Arial Unicode MS" panose="020B0604020202020204" pitchFamily="34" charset="-128"/>
              </a:rPr>
              <a:t>за </a:t>
            </a:r>
            <a:r>
              <a:rPr lang="en-US" altLang="en-US" dirty="0">
                <a:latin typeface="Arial Unicode MS" panose="020B0604020202020204" pitchFamily="34" charset="-128"/>
              </a:rPr>
              <a:t>органно </a:t>
            </a:r>
            <a:r>
              <a:rPr lang="en-US" altLang="en-US">
                <a:latin typeface="Arial Unicode MS" panose="020B0604020202020204" pitchFamily="34" charset="-128"/>
              </a:rPr>
              <a:t>донорство</a:t>
            </a:r>
            <a:r>
              <a:rPr lang="en-US" altLang="en-US" smtClean="0">
                <a:latin typeface="Arial Unicode MS" panose="020B0604020202020204" pitchFamily="34" charset="-128"/>
              </a:rPr>
              <a:t>.</a:t>
            </a:r>
            <a:r>
              <a:rPr lang="bg-BG" altLang="en-US" smtClean="0">
                <a:latin typeface="Arial Unicode MS" panose="020B0604020202020204" pitchFamily="34" charset="-128"/>
              </a:rPr>
              <a:t/>
            </a:r>
            <a:br>
              <a:rPr lang="bg-BG" altLang="en-US" smtClean="0">
                <a:latin typeface="Arial Unicode MS" panose="020B0604020202020204" pitchFamily="34" charset="-128"/>
              </a:rPr>
            </a:br>
            <a:r>
              <a:rPr lang="bg-BG" altLang="en-US" smtClean="0">
                <a:latin typeface="Arial Unicode MS" panose="020B0604020202020204" pitchFamily="34" charset="-128"/>
              </a:rPr>
              <a:t>                 </a:t>
            </a:r>
            <a:r>
              <a:rPr lang="en-US" altLang="en-US" sz="1100" i="1" smtClean="0">
                <a:solidFill>
                  <a:schemeClr val="bg1">
                    <a:lumMod val="50000"/>
                  </a:schemeClr>
                </a:solidFill>
                <a:latin typeface="Arial Unicode MS" panose="020B0604020202020204" pitchFamily="34" charset="-128"/>
              </a:rPr>
              <a:t>R</a:t>
            </a:r>
            <a:r>
              <a:rPr lang="en-US" altLang="en-US" sz="1100" i="1" dirty="0">
                <a:solidFill>
                  <a:schemeClr val="bg1">
                    <a:lumMod val="50000"/>
                  </a:schemeClr>
                </a:solidFill>
                <a:latin typeface="Arial Unicode MS" panose="020B0604020202020204" pitchFamily="34" charset="-128"/>
              </a:rPr>
              <a:t>. Buchman, Y. Kason 1992 – “How to Break Bad News – A guide for Health Care Professionals</a:t>
            </a:r>
            <a:endParaRPr lang="bg-BG" altLang="en-US" sz="1100" i="1" dirty="0">
              <a:solidFill>
                <a:schemeClr val="bg1">
                  <a:lumMod val="5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5A90B4F-9F5E-4A9A-AC16-3AAB24668205}"/>
              </a:ext>
            </a:extLst>
          </p:cNvPr>
          <p:cNvSpPr txBox="1">
            <a:spLocks/>
          </p:cNvSpPr>
          <p:nvPr/>
        </p:nvSpPr>
        <p:spPr>
          <a:xfrm>
            <a:off x="6400803" y="2998133"/>
            <a:ext cx="5671929" cy="2528540"/>
          </a:xfrm>
          <a:prstGeom prst="rect">
            <a:avLst/>
          </a:prstGeom>
          <a:solidFill>
            <a:schemeClr val="bg2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  <a:defRPr/>
            </a:pPr>
            <a:r>
              <a:rPr lang="en-AU" altLang="en-US" sz="1900" dirty="0">
                <a:latin typeface="Arial" panose="020B0604020202020204" pitchFamily="34" charset="0"/>
              </a:rPr>
              <a:t>Ако лошите новини бъдат съобщени по неподходящ начин, това може да предизвика объркване и </a:t>
            </a:r>
            <a:r>
              <a:rPr lang="bg-BG" altLang="en-US" sz="1900" dirty="0" smtClean="0">
                <a:latin typeface="Arial" panose="020B0604020202020204" pitchFamily="34" charset="0"/>
              </a:rPr>
              <a:t>разстройване</a:t>
            </a:r>
            <a:r>
              <a:rPr lang="en-AU" altLang="en-US" sz="1900" dirty="0" smtClean="0">
                <a:latin typeface="Arial" panose="020B0604020202020204" pitchFamily="34" charset="0"/>
              </a:rPr>
              <a:t> </a:t>
            </a:r>
            <a:r>
              <a:rPr lang="bg-BG" altLang="en-US" sz="1900" dirty="0" smtClean="0">
                <a:latin typeface="Arial" panose="020B0604020202020204" pitchFamily="34" charset="0"/>
              </a:rPr>
              <a:t>на роднините.</a:t>
            </a:r>
            <a:r>
              <a:rPr lang="en-AU" altLang="en-US" sz="1900" dirty="0" smtClean="0">
                <a:latin typeface="Arial" panose="020B0604020202020204" pitchFamily="34" charset="0"/>
              </a:rPr>
              <a:t> </a:t>
            </a:r>
            <a:endParaRPr lang="en-AU" altLang="en-US" sz="1900" dirty="0">
              <a:latin typeface="Arial" panose="020B0604020202020204" pitchFamily="34" charset="0"/>
            </a:endParaRPr>
          </a:p>
          <a:p>
            <a:pPr marL="0" indent="0" algn="just">
              <a:buNone/>
              <a:defRPr/>
            </a:pPr>
            <a:r>
              <a:rPr lang="en-AU" altLang="en-US" sz="1900" dirty="0" err="1">
                <a:latin typeface="Arial" panose="020B0604020202020204" pitchFamily="34" charset="0"/>
              </a:rPr>
              <a:t>Ако</a:t>
            </a:r>
            <a:r>
              <a:rPr lang="en-AU" altLang="en-US" sz="1900" dirty="0">
                <a:latin typeface="Arial" panose="020B0604020202020204" pitchFamily="34" charset="0"/>
              </a:rPr>
              <a:t> </a:t>
            </a:r>
            <a:r>
              <a:rPr lang="bg-BG" altLang="en-US" sz="1900" dirty="0" smtClean="0">
                <a:latin typeface="Arial" panose="020B0604020202020204" pitchFamily="34" charset="0"/>
              </a:rPr>
              <a:t>новините </a:t>
            </a:r>
            <a:r>
              <a:rPr lang="en-AU" altLang="en-US" sz="1900" dirty="0" err="1" smtClean="0">
                <a:latin typeface="Arial" panose="020B0604020202020204" pitchFamily="34" charset="0"/>
              </a:rPr>
              <a:t>бъд</a:t>
            </a:r>
            <a:r>
              <a:rPr lang="bg-BG" altLang="en-US" sz="1900" dirty="0" smtClean="0">
                <a:latin typeface="Arial" panose="020B0604020202020204" pitchFamily="34" charset="0"/>
              </a:rPr>
              <a:t>ат</a:t>
            </a:r>
            <a:r>
              <a:rPr lang="en-AU" altLang="en-US" sz="1900" dirty="0" smtClean="0">
                <a:latin typeface="Arial" panose="020B0604020202020204" pitchFamily="34" charset="0"/>
              </a:rPr>
              <a:t> </a:t>
            </a:r>
            <a:r>
              <a:rPr lang="en-AU" altLang="en-US" sz="1900" dirty="0">
                <a:latin typeface="Arial" panose="020B0604020202020204" pitchFamily="34" charset="0"/>
              </a:rPr>
              <a:t>съобщени по подходящ начин, това може да спомогне </a:t>
            </a:r>
            <a:r>
              <a:rPr lang="en-AU" altLang="en-US" sz="1900" dirty="0" err="1">
                <a:latin typeface="Arial" panose="020B0604020202020204" pitchFamily="34" charset="0"/>
              </a:rPr>
              <a:t>за</a:t>
            </a:r>
            <a:r>
              <a:rPr lang="en-AU" altLang="en-US" sz="1900" dirty="0">
                <a:latin typeface="Arial" panose="020B0604020202020204" pitchFamily="34" charset="0"/>
              </a:rPr>
              <a:t> </a:t>
            </a:r>
            <a:r>
              <a:rPr lang="en-AU" altLang="en-US" sz="1900" dirty="0" err="1" smtClean="0">
                <a:latin typeface="Arial" panose="020B0604020202020204" pitchFamily="34" charset="0"/>
              </a:rPr>
              <a:t>по-добро</a:t>
            </a:r>
            <a:r>
              <a:rPr lang="bg-BG" altLang="en-US" sz="1900" dirty="0" smtClean="0">
                <a:latin typeface="Arial" panose="020B0604020202020204" pitchFamily="34" charset="0"/>
              </a:rPr>
              <a:t>то им</a:t>
            </a:r>
            <a:r>
              <a:rPr lang="en-AU" altLang="en-US" sz="1900" dirty="0" smtClean="0">
                <a:latin typeface="Arial" panose="020B0604020202020204" pitchFamily="34" charset="0"/>
              </a:rPr>
              <a:t> </a:t>
            </a:r>
            <a:r>
              <a:rPr lang="en-AU" altLang="en-US" sz="1900" dirty="0">
                <a:latin typeface="Arial" panose="020B0604020202020204" pitchFamily="34" charset="0"/>
              </a:rPr>
              <a:t>разбиране и </a:t>
            </a:r>
            <a:r>
              <a:rPr lang="en-AU" altLang="en-US" sz="1900" dirty="0" err="1">
                <a:latin typeface="Arial" panose="020B0604020202020204" pitchFamily="34" charset="0"/>
              </a:rPr>
              <a:t>приемане</a:t>
            </a:r>
            <a:r>
              <a:rPr lang="en-AU" altLang="en-US" sz="1900" dirty="0">
                <a:latin typeface="Arial" panose="020B0604020202020204" pitchFamily="34" charset="0"/>
              </a:rPr>
              <a:t> </a:t>
            </a:r>
            <a:r>
              <a:rPr lang="en-AU" altLang="en-US" sz="1900" dirty="0" smtClean="0">
                <a:latin typeface="Arial" panose="020B0604020202020204" pitchFamily="34" charset="0"/>
              </a:rPr>
              <a:t>и </a:t>
            </a:r>
            <a:r>
              <a:rPr lang="en-AU" altLang="en-US" sz="1900" dirty="0">
                <a:latin typeface="Arial" panose="020B0604020202020204" pitchFamily="34" charset="0"/>
              </a:rPr>
              <a:t>да помогне на семейството да се адаптира </a:t>
            </a:r>
            <a:r>
              <a:rPr lang="en-AU" altLang="en-US" sz="1900" dirty="0" err="1">
                <a:latin typeface="Arial" panose="020B0604020202020204" pitchFamily="34" charset="0"/>
              </a:rPr>
              <a:t>към</a:t>
            </a:r>
            <a:r>
              <a:rPr lang="en-AU" altLang="en-US" sz="1900" dirty="0">
                <a:latin typeface="Arial" panose="020B0604020202020204" pitchFamily="34" charset="0"/>
              </a:rPr>
              <a:t> </a:t>
            </a:r>
            <a:r>
              <a:rPr lang="en-AU" altLang="en-US" sz="1900" dirty="0" err="1" smtClean="0">
                <a:latin typeface="Arial" panose="020B0604020202020204" pitchFamily="34" charset="0"/>
              </a:rPr>
              <a:t>ситуацията</a:t>
            </a:r>
            <a:r>
              <a:rPr lang="bg-BG" altLang="en-US" sz="1900" dirty="0" smtClean="0">
                <a:latin typeface="Arial" panose="020B0604020202020204" pitchFamily="34" charset="0"/>
              </a:rPr>
              <a:t>.</a:t>
            </a:r>
            <a:r>
              <a:rPr lang="en-AU" altLang="en-US" sz="1900" dirty="0" smtClean="0">
                <a:latin typeface="Arial" panose="020B0604020202020204" pitchFamily="34" charset="0"/>
              </a:rPr>
              <a:t> </a:t>
            </a:r>
            <a:endParaRPr lang="bg-BG" altLang="en-US" sz="1900" dirty="0">
              <a:latin typeface="Arial" panose="020B0604020202020204" pitchFamily="34" charset="0"/>
            </a:endParaRPr>
          </a:p>
          <a:p>
            <a:pPr algn="r">
              <a:buFontTx/>
              <a:buNone/>
              <a:defRPr/>
            </a:pPr>
            <a:r>
              <a:rPr dirty="0" smtClean="0"/>
              <a:t> </a:t>
            </a:r>
            <a:r>
              <a:rPr lang="en-AU" altLang="en-US" sz="11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8"/>
              </a:rPr>
              <a:t>Meyer E. On speaking less and listening more during end-of-life family conferences. Critical Care Med 2004 Vol. 32, No. 7, 1609-1610</a:t>
            </a:r>
          </a:p>
          <a:p>
            <a:pPr>
              <a:defRPr/>
            </a:pPr>
            <a:endParaRPr lang="bg-BG" altLang="en-US" sz="2000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125377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 16">
            <a:extLst>
              <a:ext uri="{FF2B5EF4-FFF2-40B4-BE49-F238E27FC236}">
                <a16:creationId xmlns:a16="http://schemas.microsoft.com/office/drawing/2014/main" id="{A10C41F2-1746-4431-9B52-B9F147A896B8}"/>
              </a:ext>
              <a:ext uri="{C183D7F6-B498-43B3-948B-1728B52AA6E4}">
                <adec:decorative xmlns:adec="http://schemas.microsoft.com/office/drawing/2017/decorative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custGeom>
            <a:avLst/>
            <a:gdLst>
              <a:gd name="connsiteX0" fmla="*/ 0 w 3096136"/>
              <a:gd name="connsiteY0" fmla="*/ 0 h 5856137"/>
              <a:gd name="connsiteX1" fmla="*/ 3096136 w 3096136"/>
              <a:gd name="connsiteY1" fmla="*/ 0 h 5856137"/>
              <a:gd name="connsiteX2" fmla="*/ 3096136 w 3096136"/>
              <a:gd name="connsiteY2" fmla="*/ 5856137 h 5856137"/>
              <a:gd name="connsiteX3" fmla="*/ 0 w 3096136"/>
              <a:gd name="connsiteY3" fmla="*/ 5856137 h 585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6136" h="5856137">
                <a:moveTo>
                  <a:pt x="0" y="0"/>
                </a:moveTo>
                <a:lnTo>
                  <a:pt x="3096136" y="0"/>
                </a:lnTo>
                <a:lnTo>
                  <a:pt x="3096136" y="5856137"/>
                </a:lnTo>
                <a:lnTo>
                  <a:pt x="0" y="585613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Rectangle 32">
            <a:extLst>
              <a:ext uri="{FF2B5EF4-FFF2-40B4-BE49-F238E27FC236}">
                <a16:creationId xmlns:a16="http://schemas.microsoft.com/office/drawing/2014/main" id="{B695F8C5-0ED1-4C24-877A-A9E15A1C6430}"/>
              </a:ext>
              <a:ext uri="{C183D7F6-B498-43B3-948B-1728B52AA6E4}">
                <adec:decorative xmlns:adec="http://schemas.microsoft.com/office/drawing/2017/decorative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7946" y="643461"/>
            <a:ext cx="3036377" cy="5571069"/>
          </a:xfrm>
          <a:prstGeom prst="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0" ty="0" sx="75000" sy="75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" name="Rectangle 34">
            <a:extLst>
              <a:ext uri="{FF2B5EF4-FFF2-40B4-BE49-F238E27FC236}">
                <a16:creationId xmlns:a16="http://schemas.microsoft.com/office/drawing/2014/main" id="{7984928E-D694-4849-BBAD-D7C7DC405478}"/>
              </a:ext>
              <a:ext uri="{C183D7F6-B498-43B3-948B-1728B52AA6E4}">
                <adec:decorative xmlns:adec="http://schemas.microsoft.com/office/drawing/2017/decorative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4020" y="643461"/>
            <a:ext cx="7654513" cy="557106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33DB8B0-7135-4777-ADE1-492990956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9802" y="4772401"/>
            <a:ext cx="7006998" cy="12457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Основни аспекти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8FE39B-E171-4159-A84F-19E026A13308}"/>
              </a:ext>
            </a:extLst>
          </p:cNvPr>
          <p:cNvSpPr txBox="1">
            <a:spLocks noChangeArrowheads="1"/>
          </p:cNvSpPr>
          <p:nvPr/>
        </p:nvSpPr>
        <p:spPr>
          <a:xfrm>
            <a:off x="4219802" y="861237"/>
            <a:ext cx="7006998" cy="3554997"/>
          </a:xfrm>
          <a:prstGeom prst="rect">
            <a:avLst/>
          </a:prstGeom>
        </p:spPr>
        <p:txBody>
          <a:bodyPr vert="horz" lIns="45720" tIns="45720" rIns="45720" bIns="45720" rtlCol="0" anchor="b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914400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Wingdings" panose="05000000000000000000" pitchFamily="2" charset="2"/>
              <a:buChar char="ü"/>
            </a:pPr>
            <a:r>
              <a:rPr lang="en-US" altLang="en-US" sz="1700" dirty="0" err="1">
                <a:solidFill>
                  <a:srgbClr val="FFFFFF"/>
                </a:solidFill>
              </a:rPr>
              <a:t>Обявяването</a:t>
            </a:r>
            <a:r>
              <a:rPr lang="en-US" altLang="en-US" sz="1700" dirty="0">
                <a:solidFill>
                  <a:srgbClr val="FFFFFF"/>
                </a:solidFill>
              </a:rPr>
              <a:t> </a:t>
            </a:r>
            <a:r>
              <a:rPr lang="en-US" altLang="en-US" sz="1700" dirty="0" err="1">
                <a:solidFill>
                  <a:srgbClr val="FFFFFF"/>
                </a:solidFill>
              </a:rPr>
              <a:t>на</a:t>
            </a:r>
            <a:r>
              <a:rPr lang="en-US" altLang="en-US" sz="1700" dirty="0">
                <a:solidFill>
                  <a:srgbClr val="FFFFFF"/>
                </a:solidFill>
              </a:rPr>
              <a:t> </a:t>
            </a:r>
            <a:r>
              <a:rPr lang="en-US" altLang="en-US" sz="1700" dirty="0" err="1">
                <a:solidFill>
                  <a:srgbClr val="FFFFFF"/>
                </a:solidFill>
              </a:rPr>
              <a:t>смъртта</a:t>
            </a:r>
            <a:r>
              <a:rPr lang="en-US" altLang="en-US" sz="1700" dirty="0">
                <a:solidFill>
                  <a:srgbClr val="FFFFFF"/>
                </a:solidFill>
              </a:rPr>
              <a:t> </a:t>
            </a:r>
            <a:r>
              <a:rPr lang="en-US" altLang="en-US" sz="1700" dirty="0" err="1">
                <a:solidFill>
                  <a:srgbClr val="FFFFFF"/>
                </a:solidFill>
              </a:rPr>
              <a:t>трябва</a:t>
            </a:r>
            <a:r>
              <a:rPr lang="en-US" altLang="en-US" sz="1700" dirty="0">
                <a:solidFill>
                  <a:srgbClr val="FFFFFF"/>
                </a:solidFill>
              </a:rPr>
              <a:t> </a:t>
            </a:r>
            <a:r>
              <a:rPr lang="en-US" altLang="en-US" sz="1700" b="1" dirty="0" err="1">
                <a:solidFill>
                  <a:srgbClr val="FFFFFF"/>
                </a:solidFill>
              </a:rPr>
              <a:t>да</a:t>
            </a:r>
            <a:r>
              <a:rPr lang="en-US" altLang="en-US" sz="1700" b="1" dirty="0">
                <a:solidFill>
                  <a:srgbClr val="FFFFFF"/>
                </a:solidFill>
              </a:rPr>
              <a:t> </a:t>
            </a:r>
            <a:r>
              <a:rPr lang="en-US" altLang="en-US" sz="1700" b="1" dirty="0" err="1">
                <a:solidFill>
                  <a:srgbClr val="FFFFFF"/>
                </a:solidFill>
              </a:rPr>
              <a:t>се</a:t>
            </a:r>
            <a:r>
              <a:rPr lang="en-US" altLang="en-US" sz="1700" b="1" dirty="0">
                <a:solidFill>
                  <a:srgbClr val="FFFFFF"/>
                </a:solidFill>
              </a:rPr>
              <a:t> </a:t>
            </a:r>
            <a:r>
              <a:rPr lang="en-US" altLang="en-US" sz="1700" b="1" dirty="0" err="1">
                <a:solidFill>
                  <a:srgbClr val="FFFFFF"/>
                </a:solidFill>
              </a:rPr>
              <a:t>извърши</a:t>
            </a:r>
            <a:r>
              <a:rPr lang="en-US" altLang="en-US" sz="1700" b="1" dirty="0">
                <a:solidFill>
                  <a:srgbClr val="FFFFFF"/>
                </a:solidFill>
              </a:rPr>
              <a:t> </a:t>
            </a:r>
            <a:r>
              <a:rPr lang="en-US" altLang="en-US" sz="1700" b="1" dirty="0" err="1">
                <a:solidFill>
                  <a:srgbClr val="FFFFFF"/>
                </a:solidFill>
              </a:rPr>
              <a:t>отделно</a:t>
            </a:r>
            <a:r>
              <a:rPr lang="en-US" altLang="en-US" sz="1700" dirty="0">
                <a:solidFill>
                  <a:srgbClr val="FFFFFF"/>
                </a:solidFill>
              </a:rPr>
              <a:t> </a:t>
            </a:r>
            <a:r>
              <a:rPr lang="en-US" altLang="en-US" sz="1700" dirty="0" err="1">
                <a:solidFill>
                  <a:srgbClr val="FFFFFF"/>
                </a:solidFill>
              </a:rPr>
              <a:t>от</a:t>
            </a:r>
            <a:r>
              <a:rPr lang="en-US" altLang="en-US" sz="1700" dirty="0">
                <a:solidFill>
                  <a:srgbClr val="FFFFFF"/>
                </a:solidFill>
              </a:rPr>
              <a:t> </a:t>
            </a:r>
            <a:r>
              <a:rPr lang="bg-BG" altLang="en-US" sz="1700" dirty="0" smtClean="0">
                <a:solidFill>
                  <a:srgbClr val="FFFFFF"/>
                </a:solidFill>
              </a:rPr>
              <a:t>искането на съгласие </a:t>
            </a:r>
            <a:r>
              <a:rPr lang="en-US" altLang="en-US" sz="1700" dirty="0" err="1" smtClean="0">
                <a:solidFill>
                  <a:srgbClr val="FFFFFF"/>
                </a:solidFill>
              </a:rPr>
              <a:t>за</a:t>
            </a:r>
            <a:r>
              <a:rPr lang="en-US" altLang="en-US" sz="1700" dirty="0" smtClean="0">
                <a:solidFill>
                  <a:srgbClr val="FFFFFF"/>
                </a:solidFill>
              </a:rPr>
              <a:t> </a:t>
            </a:r>
            <a:r>
              <a:rPr lang="en-US" altLang="en-US" sz="1700" dirty="0">
                <a:solidFill>
                  <a:srgbClr val="FFFFFF"/>
                </a:solidFill>
              </a:rPr>
              <a:t>органно </a:t>
            </a:r>
            <a:r>
              <a:rPr lang="en-US" altLang="en-US" sz="1700" dirty="0" err="1">
                <a:solidFill>
                  <a:srgbClr val="FFFFFF"/>
                </a:solidFill>
              </a:rPr>
              <a:t>донорство</a:t>
            </a:r>
            <a:r>
              <a:rPr lang="en-US" altLang="en-US" sz="1700" dirty="0">
                <a:solidFill>
                  <a:srgbClr val="FFFFFF"/>
                </a:solidFill>
              </a:rPr>
              <a:t> </a:t>
            </a:r>
          </a:p>
          <a:p>
            <a:pPr algn="just" defTabSz="914400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Wingdings" panose="05000000000000000000" pitchFamily="2" charset="2"/>
              <a:buChar char="ü"/>
            </a:pPr>
            <a:endParaRPr lang="bg-BG" altLang="en-US" sz="1700" dirty="0">
              <a:solidFill>
                <a:srgbClr val="FFFFFF"/>
              </a:solidFill>
            </a:endParaRPr>
          </a:p>
          <a:p>
            <a:pPr algn="just" defTabSz="914400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Wingdings" panose="05000000000000000000" pitchFamily="2" charset="2"/>
              <a:buChar char="ü"/>
            </a:pPr>
            <a:r>
              <a:rPr lang="en-US" altLang="en-US" sz="17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Това</a:t>
            </a:r>
            <a:r>
              <a:rPr lang="en-US" altLang="en-US" sz="1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е </a:t>
            </a:r>
            <a:r>
              <a:rPr lang="en-US" altLang="en-US" sz="17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сложен</a:t>
            </a:r>
            <a:r>
              <a:rPr lang="en-US" altLang="en-US" sz="1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7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клиничен</a:t>
            </a:r>
            <a:r>
              <a:rPr lang="en-US" altLang="en-US" sz="1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7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процес</a:t>
            </a:r>
            <a:r>
              <a:rPr lang="en-US" altLang="en-US" sz="1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7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на</a:t>
            </a:r>
            <a:r>
              <a:rPr lang="en-US" altLang="en-US" sz="1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7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общуване</a:t>
            </a:r>
            <a:r>
              <a:rPr lang="en-US" altLang="en-US" sz="1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en-US" sz="17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който</a:t>
            </a:r>
            <a:r>
              <a:rPr lang="en-US" altLang="en-US" sz="17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bg-BG" altLang="en-US" sz="17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изисква </a:t>
            </a:r>
            <a:r>
              <a:rPr lang="en-US" altLang="en-US" sz="17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специално</a:t>
            </a:r>
            <a:r>
              <a:rPr lang="en-US" altLang="en-US" sz="17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7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обучение</a:t>
            </a:r>
            <a:r>
              <a:rPr lang="en-US" altLang="en-US" sz="17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и </a:t>
            </a:r>
            <a:r>
              <a:rPr lang="en-US" altLang="en-US" sz="17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практика</a:t>
            </a:r>
            <a:endParaRPr lang="en-US" altLang="en-US" sz="17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algn="just" defTabSz="914400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Tx/>
              <a:buNone/>
            </a:pPr>
            <a:endParaRPr lang="bg-BG" altLang="en-US" sz="17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algn="just" defTabSz="914400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Wingdings" panose="05000000000000000000" pitchFamily="2" charset="2"/>
              <a:buChar char="ü"/>
            </a:pPr>
            <a:r>
              <a:rPr lang="en-US" altLang="en-US" sz="17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Свързан</a:t>
            </a:r>
            <a:r>
              <a:rPr lang="en-US" altLang="en-US" sz="1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е с </a:t>
            </a:r>
            <a:r>
              <a:rPr lang="en-US" altLang="en-US" sz="17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работа</a:t>
            </a:r>
            <a:r>
              <a:rPr lang="en-US" altLang="en-US" sz="17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в </a:t>
            </a:r>
            <a:r>
              <a:rPr lang="en-US" altLang="en-US" sz="17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екип</a:t>
            </a:r>
            <a:r>
              <a:rPr lang="en-US" altLang="en-US" sz="17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en-US" sz="17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която</a:t>
            </a:r>
            <a:r>
              <a:rPr lang="en-US" altLang="en-US" sz="1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7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изисква</a:t>
            </a:r>
            <a:r>
              <a:rPr lang="en-US" altLang="en-US" sz="1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7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планиране</a:t>
            </a:r>
            <a:r>
              <a:rPr lang="en-US" altLang="en-US" sz="1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7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на</a:t>
            </a:r>
            <a:r>
              <a:rPr lang="en-US" altLang="en-US" sz="1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7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участниците</a:t>
            </a:r>
            <a:endParaRPr lang="en-US" altLang="en-US" sz="17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algn="just" defTabSz="914400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Wingdings" panose="05000000000000000000" pitchFamily="2" charset="2"/>
              <a:buChar char="ü"/>
            </a:pPr>
            <a:endParaRPr lang="bg-BG" altLang="en-US" sz="17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algn="just" defTabSz="914400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Wingdings" panose="05000000000000000000" pitchFamily="2" charset="2"/>
              <a:buChar char="ü"/>
            </a:pPr>
            <a:r>
              <a:rPr lang="bg-BG" altLang="en-US" sz="17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Искането на съгласие </a:t>
            </a:r>
            <a:r>
              <a:rPr lang="en-US" altLang="en-US" sz="17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за</a:t>
            </a:r>
            <a:r>
              <a:rPr lang="en-US" altLang="en-US" sz="17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органно </a:t>
            </a:r>
            <a:r>
              <a:rPr lang="en-US" altLang="en-US" sz="17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донорство</a:t>
            </a:r>
            <a:r>
              <a:rPr lang="en-US" altLang="en-US" sz="1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7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трябва</a:t>
            </a:r>
            <a:r>
              <a:rPr lang="en-US" altLang="en-US" sz="1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7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да</a:t>
            </a:r>
            <a:r>
              <a:rPr lang="en-US" altLang="en-US" sz="1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7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бъде</a:t>
            </a:r>
            <a:r>
              <a:rPr lang="en-US" altLang="en-US" sz="1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7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отправен</a:t>
            </a:r>
            <a:r>
              <a:rPr lang="bg-BG" altLang="en-US" sz="17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en-US" altLang="en-US" sz="17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en-US" sz="17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след</a:t>
            </a:r>
            <a:r>
              <a:rPr lang="en-US" altLang="en-US" sz="17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7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като</a:t>
            </a:r>
            <a:r>
              <a:rPr lang="en-US" altLang="en-US" sz="1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7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близките</a:t>
            </a:r>
            <a:r>
              <a:rPr lang="en-US" altLang="en-US" sz="1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7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осъзнаят</a:t>
            </a:r>
            <a:r>
              <a:rPr lang="en-US" altLang="en-US" sz="1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en-US" sz="17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че</a:t>
            </a:r>
            <a:r>
              <a:rPr lang="en-US" altLang="en-US" sz="1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7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смъртта</a:t>
            </a:r>
            <a:r>
              <a:rPr lang="en-US" altLang="en-US" sz="1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е </a:t>
            </a:r>
            <a:r>
              <a:rPr lang="en-US" altLang="en-US" sz="17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настъпила</a:t>
            </a:r>
            <a:endParaRPr lang="en-US" altLang="en-US" sz="17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algn="just" defTabSz="914400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Tx/>
              <a:buNone/>
            </a:pPr>
            <a:endParaRPr lang="bg-BG" altLang="en-US" sz="17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algn="just" defTabSz="914400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Wingdings" panose="05000000000000000000" pitchFamily="2" charset="2"/>
              <a:buChar char="ü"/>
            </a:pPr>
            <a:r>
              <a:rPr lang="en-US" altLang="en-US" sz="17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Органното</a:t>
            </a:r>
            <a:r>
              <a:rPr lang="en-US" altLang="en-US" sz="1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7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донорство</a:t>
            </a:r>
            <a:r>
              <a:rPr lang="en-US" altLang="en-US" sz="1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7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трябва</a:t>
            </a:r>
            <a:r>
              <a:rPr lang="en-US" altLang="en-US" sz="1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7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да</a:t>
            </a:r>
            <a:r>
              <a:rPr lang="en-US" altLang="en-US" sz="1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bg-BG" altLang="en-US" sz="17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се </a:t>
            </a:r>
            <a:r>
              <a:rPr lang="bg-BG" altLang="en-US" sz="17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презентира</a:t>
            </a:r>
            <a:r>
              <a:rPr lang="bg-BG" altLang="en-US" sz="17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7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като</a:t>
            </a:r>
            <a:r>
              <a:rPr lang="en-US" altLang="en-US" sz="17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7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възможност</a:t>
            </a:r>
            <a:r>
              <a:rPr sz="1700" dirty="0" smtClean="0">
                <a:latin typeface="Arial" pitchFamily="34" charset="0"/>
                <a:cs typeface="Arial" pitchFamily="34" charset="0"/>
              </a:rPr>
              <a:t>  </a:t>
            </a:r>
          </a:p>
          <a:p>
            <a:pPr algn="just" defTabSz="914400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Wingdings" panose="05000000000000000000" pitchFamily="2" charset="2"/>
              <a:buChar char="ü"/>
            </a:pPr>
            <a:endParaRPr lang="bg-BG" altLang="en-US" sz="17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algn="just" defTabSz="914400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Wingdings" panose="05000000000000000000" pitchFamily="2" charset="2"/>
              <a:buChar char="ü"/>
            </a:pPr>
            <a:r>
              <a:rPr lang="bg-BG" altLang="en-US" sz="17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Координаторът по донорство</a:t>
            </a:r>
            <a:r>
              <a:rPr lang="en-US" altLang="en-US" sz="17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7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трябва</a:t>
            </a:r>
            <a:r>
              <a:rPr lang="en-US" altLang="en-US" sz="1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7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да</a:t>
            </a:r>
            <a:r>
              <a:rPr lang="en-US" altLang="en-US" sz="1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7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познава</a:t>
            </a:r>
            <a:r>
              <a:rPr lang="en-US" altLang="en-US" sz="1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7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най-честите</a:t>
            </a:r>
            <a:r>
              <a:rPr lang="en-US" altLang="en-US" sz="1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7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страхове</a:t>
            </a:r>
            <a:r>
              <a:rPr lang="en-US" altLang="en-US" sz="1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и </a:t>
            </a:r>
            <a:r>
              <a:rPr lang="en-US" altLang="en-US" sz="17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причини</a:t>
            </a:r>
            <a:r>
              <a:rPr lang="en-US" altLang="en-US" sz="1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7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за</a:t>
            </a:r>
            <a:r>
              <a:rPr lang="en-US" altLang="en-US" sz="1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7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отказ</a:t>
            </a:r>
            <a:r>
              <a:rPr lang="en-US" altLang="en-US" sz="1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и </a:t>
            </a:r>
            <a:r>
              <a:rPr lang="en-US" altLang="en-US" sz="17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да</a:t>
            </a:r>
            <a:r>
              <a:rPr lang="en-US" altLang="en-US" sz="17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7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подготви</a:t>
            </a:r>
            <a:r>
              <a:rPr lang="en-US" altLang="en-US" sz="17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7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стратегии</a:t>
            </a:r>
            <a:r>
              <a:rPr lang="en-US" altLang="en-US" sz="17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7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за</a:t>
            </a:r>
            <a:r>
              <a:rPr lang="en-US" altLang="en-US" sz="17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7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отговор</a:t>
            </a:r>
            <a:endParaRPr lang="en-US" altLang="en-US" sz="17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9237721-19CF-41B1-AA0A-E1E1A8282D52}"/>
              </a:ext>
              <a:ext uri="{C183D7F6-B498-43B3-948B-1728B52AA6E4}">
                <adec:decorative xmlns:adec="http://schemas.microsoft.com/office/drawing/2017/decorative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24317" y="4576004"/>
            <a:ext cx="4572000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10666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CEED0E-923F-4AAA-85BD-F9B3573F6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689" y="766843"/>
            <a:ext cx="4962962" cy="1609344"/>
          </a:xfrm>
        </p:spPr>
        <p:txBody>
          <a:bodyPr>
            <a:noAutofit/>
          </a:bodyPr>
          <a:lstStyle/>
          <a:p>
            <a:r>
              <a:rPr sz="4000" dirty="0" smtClean="0">
                <a:latin typeface="Arial" pitchFamily="34" charset="0"/>
                <a:cs typeface="Arial" pitchFamily="34" charset="0"/>
              </a:rPr>
              <a:t>Защо Испания е световен </a:t>
            </a:r>
            <a:r>
              <a:rPr sz="4000" dirty="0" err="1" smtClean="0">
                <a:latin typeface="Arial" pitchFamily="34" charset="0"/>
                <a:cs typeface="Arial" pitchFamily="34" charset="0"/>
              </a:rPr>
              <a:t>лидер</a:t>
            </a:r>
            <a:r>
              <a:rPr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bg-BG" sz="400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sz="4000" dirty="0" smtClean="0">
                <a:latin typeface="Arial" pitchFamily="34" charset="0"/>
                <a:cs typeface="Arial" pitchFamily="34" charset="0"/>
              </a:rPr>
              <a:t>органно</a:t>
            </a:r>
            <a:r>
              <a:rPr lang="bg-BG" sz="4000" dirty="0" smtClean="0">
                <a:latin typeface="Arial" pitchFamily="34" charset="0"/>
                <a:cs typeface="Arial" pitchFamily="34" charset="0"/>
              </a:rPr>
              <a:t>то</a:t>
            </a:r>
            <a:r>
              <a:rPr sz="4000" dirty="0" smtClean="0">
                <a:latin typeface="Arial" pitchFamily="34" charset="0"/>
                <a:cs typeface="Arial" pitchFamily="34" charset="0"/>
              </a:rPr>
              <a:t> донорство</a:t>
            </a:r>
            <a:r>
              <a:rPr sz="4400" dirty="0" smtClean="0">
                <a:latin typeface="Arial" pitchFamily="34" charset="0"/>
                <a:cs typeface="Arial" pitchFamily="34" charset="0"/>
              </a:rPr>
              <a:t>?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2C542324-1126-400C-B2BD-6C1A78330D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6155370"/>
              </p:ext>
            </p:extLst>
          </p:nvPr>
        </p:nvGraphicFramePr>
        <p:xfrm>
          <a:off x="1991544" y="404664"/>
          <a:ext cx="11103024" cy="63650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42307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76D0DCB-8276-4627-BB27-1874CB70F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32" y="1624106"/>
            <a:ext cx="4806271" cy="360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3">
            <a:extLst>
              <a:ext uri="{FF2B5EF4-FFF2-40B4-BE49-F238E27FC236}">
                <a16:creationId xmlns:a16="http://schemas.microsoft.com/office/drawing/2014/main" id="{3CB7CC24-79CB-4D9C-A5B8-03874AC17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234" y="1615162"/>
            <a:ext cx="4806271" cy="3568656"/>
          </a:xfrm>
          <a:prstGeom prst="rect">
            <a:avLst/>
          </a:prstGeom>
          <a:noFill/>
          <a:ln w="22225">
            <a:solidFill>
              <a:srgbClr val="98502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8 CuadroTexto">
            <a:extLst>
              <a:ext uri="{FF2B5EF4-FFF2-40B4-BE49-F238E27FC236}">
                <a16:creationId xmlns:a16="http://schemas.microsoft.com/office/drawing/2014/main" id="{04C9FB95-270D-46A2-8513-92492F32B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1791" y="2111727"/>
            <a:ext cx="2854277" cy="369318"/>
          </a:xfrm>
          <a:prstGeom prst="rect">
            <a:avLst/>
          </a:prstGeom>
          <a:solidFill>
            <a:srgbClr val="DD8047"/>
          </a:solidFill>
          <a:ln w="13335">
            <a:solidFill>
              <a:srgbClr val="964717"/>
            </a:solidFill>
            <a:miter lim="800000"/>
            <a:headEnd/>
            <a:tailEnd/>
          </a:ln>
          <a:extLst/>
        </p:spPr>
        <p:txBody>
          <a:bodyPr wrap="square" lIns="91427" tIns="45713" rIns="91427" bIns="45713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en-US" sz="900" b="1" smtClean="0">
                <a:solidFill>
                  <a:srgbClr val="FFFFFF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ДАЛИ СЕ ДЪЛЖИ НА ТОВА, ЧЕ СИСТЕМАТА Е БАЗИРАНА НА ПРЕЗУМПЦИЯ ЗА СЪГЛАСИЕ?</a:t>
            </a:r>
            <a:endParaRPr lang="bg-BG" altLang="en-US" sz="900" b="1">
              <a:solidFill>
                <a:srgbClr val="FFFFFF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7" name="8 CuadroTexto">
            <a:extLst>
              <a:ext uri="{FF2B5EF4-FFF2-40B4-BE49-F238E27FC236}">
                <a16:creationId xmlns:a16="http://schemas.microsoft.com/office/drawing/2014/main" id="{04C9FB95-270D-46A2-8513-92492F32B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4066" y="2596945"/>
            <a:ext cx="1301086" cy="230818"/>
          </a:xfrm>
          <a:prstGeom prst="rect">
            <a:avLst/>
          </a:prstGeom>
          <a:solidFill>
            <a:srgbClr val="A5AB81"/>
          </a:solidFill>
          <a:ln w="13335">
            <a:solidFill>
              <a:srgbClr val="6C7250"/>
            </a:solidFill>
            <a:miter lim="800000"/>
            <a:headEnd/>
            <a:tailEnd/>
          </a:ln>
          <a:extLst/>
        </p:spPr>
        <p:txBody>
          <a:bodyPr wrap="square" lIns="91427" tIns="45713" rIns="91427" bIns="45713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en-US" sz="900" b="1" smtClean="0">
                <a:latin typeface="Century Gothic" panose="020B0502020202020204" pitchFamily="34" charset="0"/>
                <a:ea typeface="MS PGothic" panose="020B0600070205080204" pitchFamily="34" charset="-128"/>
              </a:rPr>
              <a:t>… ВЕРОЯТНО НЕ</a:t>
            </a:r>
            <a:endParaRPr lang="bg-BG" altLang="en-US" sz="900" b="1"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8" name="8 CuadroTexto">
            <a:extLst>
              <a:ext uri="{FF2B5EF4-FFF2-40B4-BE49-F238E27FC236}">
                <a16:creationId xmlns:a16="http://schemas.microsoft.com/office/drawing/2014/main" id="{04C9FB95-270D-46A2-8513-92492F32B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0233" y="2216609"/>
            <a:ext cx="1023581" cy="461651"/>
          </a:xfrm>
          <a:prstGeom prst="rect">
            <a:avLst/>
          </a:prstGeom>
          <a:solidFill>
            <a:srgbClr val="F27E24"/>
          </a:solidFill>
          <a:ln w="13335">
            <a:noFill/>
            <a:miter lim="800000"/>
            <a:headEnd/>
            <a:tailEnd/>
          </a:ln>
          <a:extLst/>
        </p:spPr>
        <p:txBody>
          <a:bodyPr wrap="square" lIns="91427" tIns="45713" rIns="91427" bIns="45713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en-US" sz="600" b="1" smtClean="0">
                <a:latin typeface="Century Gothic" panose="020B0502020202020204" pitchFamily="34" charset="0"/>
                <a:ea typeface="MS PGothic" panose="020B0600070205080204" pitchFamily="34" charset="-128"/>
              </a:rPr>
              <a:t>Законодателни мерки по отношение на органната трансплантация</a:t>
            </a:r>
            <a:endParaRPr lang="bg-BG" altLang="en-US" sz="600" b="1"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9" name="8 CuadroTexto">
            <a:extLst>
              <a:ext uri="{FF2B5EF4-FFF2-40B4-BE49-F238E27FC236}">
                <a16:creationId xmlns:a16="http://schemas.microsoft.com/office/drawing/2014/main" id="{04C9FB95-270D-46A2-8513-92492F32B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8752" y="4051823"/>
            <a:ext cx="1160059" cy="242828"/>
          </a:xfrm>
          <a:prstGeom prst="rect">
            <a:avLst/>
          </a:prstGeom>
          <a:solidFill>
            <a:schemeClr val="bg1"/>
          </a:solidFill>
          <a:ln w="13335">
            <a:noFill/>
            <a:miter lim="800000"/>
            <a:headEnd/>
            <a:tailEnd/>
          </a:ln>
          <a:extLst/>
        </p:spPr>
        <p:txBody>
          <a:bodyPr wrap="square" lIns="18000" tIns="10800" rIns="18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bg-BG" altLang="en-US" sz="600" b="1" dirty="0" smtClean="0">
                <a:latin typeface="Century Gothic" panose="020B0502020202020204" pitchFamily="34" charset="0"/>
                <a:ea typeface="MS PGothic" panose="020B0600070205080204" pitchFamily="34" charset="-128"/>
              </a:rPr>
              <a:t>Презумпцията за съгласие не е необходима</a:t>
            </a:r>
            <a:endParaRPr lang="bg-BG" altLang="en-US" sz="600" b="1" dirty="0"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0" name="8 CuadroTexto">
            <a:extLst>
              <a:ext uri="{FF2B5EF4-FFF2-40B4-BE49-F238E27FC236}">
                <a16:creationId xmlns:a16="http://schemas.microsoft.com/office/drawing/2014/main" id="{04C9FB95-270D-46A2-8513-92492F32B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1988" y="3176704"/>
            <a:ext cx="2329218" cy="1654804"/>
          </a:xfrm>
          <a:prstGeom prst="rect">
            <a:avLst/>
          </a:prstGeom>
          <a:solidFill>
            <a:srgbClr val="94B6D2"/>
          </a:solidFill>
          <a:ln w="13335">
            <a:noFill/>
            <a:miter lim="800000"/>
            <a:headEnd/>
            <a:tailEnd/>
          </a:ln>
          <a:extLst/>
        </p:spPr>
        <p:txBody>
          <a:bodyPr wrap="square" lIns="91427" tIns="82800" rIns="91427" bIns="82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71450" indent="-171450" eaLnBrk="1" hangingPunct="1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bg-BG" altLang="en-US" sz="8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ЕДНА И СЪЩА ПОЛИТИКА ОТ 1979 г.</a:t>
            </a:r>
          </a:p>
          <a:p>
            <a:pPr marL="171450" indent="-171450" eaLnBrk="1" hangingPunct="1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bg-BG" altLang="en-US" sz="8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БЛИЗКИ</a:t>
            </a:r>
          </a:p>
          <a:p>
            <a:pPr marL="171450" indent="-171450" eaLnBrk="1" hangingPunct="1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bg-BG" altLang="en-US" sz="8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ТЯХНОТО МНЕНИЕ ВИНАГИ Е ПОСЛЕДНО</a:t>
            </a:r>
          </a:p>
          <a:p>
            <a:pPr marL="171450" indent="-171450" eaLnBrk="1" hangingPunct="1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bg-BG" altLang="en-US" sz="8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ГОЛЕМИ РАЗЛИЧИЯ В ПРОЦЕНТА НА СЪГЛАСИЕ ПО РЕГИОНИ</a:t>
            </a:r>
          </a:p>
          <a:p>
            <a:pPr marL="171450" indent="-17145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bg-BG" altLang="en-US" sz="8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НЯМА СВЕТОВНИ ПРИМЕРИ ЗА ПОСТОЯННО УВЕЛИЧАВАНЕ НА СЪГЛАСИЯТА СЛЕД ПРОМЯНА НА СИСТЕМАТА ЗА СЪГЛАСИЕ</a:t>
            </a:r>
          </a:p>
        </p:txBody>
      </p:sp>
      <p:sp>
        <p:nvSpPr>
          <p:cNvPr id="11" name="8 CuadroTexto">
            <a:extLst>
              <a:ext uri="{FF2B5EF4-FFF2-40B4-BE49-F238E27FC236}">
                <a16:creationId xmlns:a16="http://schemas.microsoft.com/office/drawing/2014/main" id="{04C9FB95-270D-46A2-8513-92492F32B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823" y="1939617"/>
            <a:ext cx="1193111" cy="646317"/>
          </a:xfrm>
          <a:prstGeom prst="rect">
            <a:avLst/>
          </a:prstGeom>
          <a:solidFill>
            <a:srgbClr val="DD8047"/>
          </a:solidFill>
          <a:ln w="13335">
            <a:solidFill>
              <a:srgbClr val="964717"/>
            </a:solidFill>
            <a:miter lim="800000"/>
            <a:headEnd/>
            <a:tailEnd/>
          </a:ln>
          <a:extLst/>
        </p:spPr>
        <p:txBody>
          <a:bodyPr wrap="square" lIns="91427" tIns="45713" rIns="91427" bIns="45713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en-US" sz="900" b="1" dirty="0" smtClean="0">
                <a:solidFill>
                  <a:srgbClr val="FFFFFF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БИХТЕ ЛИ ДАРИЛИ ОРГАНИТЕ СИ СЛЕД СМЪРТТА?</a:t>
            </a:r>
            <a:endParaRPr lang="bg-BG" altLang="en-US" sz="900" b="1" dirty="0">
              <a:solidFill>
                <a:srgbClr val="FFFFFF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2" name="8 CuadroTexto">
            <a:extLst>
              <a:ext uri="{FF2B5EF4-FFF2-40B4-BE49-F238E27FC236}">
                <a16:creationId xmlns:a16="http://schemas.microsoft.com/office/drawing/2014/main" id="{04C9FB95-270D-46A2-8513-92492F32B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2425" y="2596945"/>
            <a:ext cx="1279175" cy="658327"/>
          </a:xfrm>
          <a:prstGeom prst="rect">
            <a:avLst/>
          </a:prstGeom>
          <a:solidFill>
            <a:schemeClr val="bg1"/>
          </a:solidFill>
          <a:ln w="13335">
            <a:noFill/>
            <a:miter lim="800000"/>
            <a:headEnd/>
            <a:tailEnd/>
          </a:ln>
          <a:extLst/>
        </p:spPr>
        <p:txBody>
          <a:bodyPr wrap="square" lIns="18000" tIns="10800" rIns="18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bg-BG" altLang="en-US" sz="6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Европейците и органното донорство</a:t>
            </a:r>
          </a:p>
          <a:p>
            <a:pPr eaLnBrk="1" hangingPunct="1"/>
            <a:endParaRPr lang="bg-BG" altLang="en-US" sz="600" b="1" smtClean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  <a:p>
            <a:pPr eaLnBrk="1" hangingPunct="1"/>
            <a:r>
              <a:rPr lang="bg-BG" altLang="en-US" sz="500" smtClean="0">
                <a:latin typeface="Century Gothic" panose="020B0502020202020204" pitchFamily="34" charset="0"/>
                <a:ea typeface="MS PGothic" panose="020B0600070205080204" pitchFamily="34" charset="-128"/>
              </a:rPr>
              <a:t>Данни за</a:t>
            </a:r>
            <a:r>
              <a:rPr lang="bg-BG" altLang="en-US" sz="50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: </a:t>
            </a:r>
            <a:r>
              <a:rPr lang="en-US" altLang="en-US" sz="50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o</a:t>
            </a:r>
            <a:r>
              <a:rPr lang="bg-BG" altLang="en-US" sz="50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ктомври-ноември 2006 г. </a:t>
            </a:r>
          </a:p>
          <a:p>
            <a:pPr eaLnBrk="1" hangingPunct="1"/>
            <a:r>
              <a:rPr lang="bg-BG" altLang="en-US" sz="500" smtClean="0">
                <a:latin typeface="Century Gothic" panose="020B0502020202020204" pitchFamily="34" charset="0"/>
                <a:ea typeface="MS PGothic" panose="020B0600070205080204" pitchFamily="34" charset="-128"/>
              </a:rPr>
              <a:t>Публикация</a:t>
            </a:r>
            <a:r>
              <a:rPr lang="bg-BG" altLang="en-US" sz="50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: май 2007 г.</a:t>
            </a:r>
          </a:p>
          <a:p>
            <a:pPr eaLnBrk="1" hangingPunct="1"/>
            <a:endParaRPr lang="bg-BG" altLang="en-US" sz="500" b="1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  <a:p>
            <a:pPr eaLnBrk="1" hangingPunct="1"/>
            <a:r>
              <a:rPr lang="bg-BG" altLang="en-US" sz="6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Доклад</a:t>
            </a:r>
            <a:endParaRPr lang="bg-BG" altLang="en-US" sz="600" b="1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3" name="8 CuadroTexto">
            <a:extLst>
              <a:ext uri="{FF2B5EF4-FFF2-40B4-BE49-F238E27FC236}">
                <a16:creationId xmlns:a16="http://schemas.microsoft.com/office/drawing/2014/main" id="{04C9FB95-270D-46A2-8513-92492F32B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8974" y="3844734"/>
            <a:ext cx="603611" cy="150495"/>
          </a:xfrm>
          <a:prstGeom prst="rect">
            <a:avLst/>
          </a:prstGeom>
          <a:solidFill>
            <a:srgbClr val="EBEEF7"/>
          </a:solidFill>
          <a:ln w="13335">
            <a:noFill/>
            <a:miter lim="800000"/>
            <a:headEnd/>
            <a:tailEnd/>
          </a:ln>
          <a:extLst/>
        </p:spPr>
        <p:txBody>
          <a:bodyPr wrap="square" lIns="18000" tIns="10800" rIns="18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en-US" sz="600" b="1" smtClean="0">
                <a:solidFill>
                  <a:srgbClr val="002060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Легенда</a:t>
            </a:r>
            <a:endParaRPr lang="bg-BG" altLang="en-US" sz="600" b="1">
              <a:solidFill>
                <a:srgbClr val="002060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6279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texto, mapa&#10;&#10;Descripción generada con confianza muy alta">
            <a:extLst>
              <a:ext uri="{FF2B5EF4-FFF2-40B4-BE49-F238E27FC236}">
                <a16:creationId xmlns:a16="http://schemas.microsoft.com/office/drawing/2014/main" id="{AEB2F277-C569-4CFE-A620-EBD39DF3A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32" y="1624106"/>
            <a:ext cx="4806271" cy="360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3" descr="Imagen que contiene captura de pantalla, texto&#10;&#10;Descripción generada con confianza muy alta">
            <a:extLst>
              <a:ext uri="{FF2B5EF4-FFF2-40B4-BE49-F238E27FC236}">
                <a16:creationId xmlns:a16="http://schemas.microsoft.com/office/drawing/2014/main" id="{EB1A0046-76D7-4A2C-AD1C-DFDAA175D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390" y="1624106"/>
            <a:ext cx="4806271" cy="360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8 CuadroTexto">
            <a:extLst>
              <a:ext uri="{FF2B5EF4-FFF2-40B4-BE49-F238E27FC236}">
                <a16:creationId xmlns:a16="http://schemas.microsoft.com/office/drawing/2014/main" id="{04C9FB95-270D-46A2-8513-92492F32B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2699" y="2216359"/>
            <a:ext cx="1482677" cy="646317"/>
          </a:xfrm>
          <a:prstGeom prst="rect">
            <a:avLst/>
          </a:prstGeom>
          <a:solidFill>
            <a:srgbClr val="DD8047"/>
          </a:solidFill>
          <a:ln w="13335">
            <a:solidFill>
              <a:srgbClr val="964717"/>
            </a:solidFill>
            <a:miter lim="800000"/>
            <a:headEnd/>
            <a:tailEnd/>
          </a:ln>
          <a:extLst/>
        </p:spPr>
        <p:txBody>
          <a:bodyPr wrap="square" lIns="91427" tIns="45713" rIns="91427" bIns="45713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en-US" sz="900" b="1" dirty="0" smtClean="0">
                <a:solidFill>
                  <a:srgbClr val="FFFFFF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ДАЛИ СЕ ДЪЛЖИ НА БРОЯ НА ЛЕГЛАТА В ИНТЕНЗИВНИ ОТДЕЛЕНИЯ?</a:t>
            </a:r>
            <a:endParaRPr lang="bg-BG" altLang="en-US" sz="900" b="1" dirty="0">
              <a:solidFill>
                <a:srgbClr val="FFFFFF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7" name="8 CuadroTexto">
            <a:extLst>
              <a:ext uri="{FF2B5EF4-FFF2-40B4-BE49-F238E27FC236}">
                <a16:creationId xmlns:a16="http://schemas.microsoft.com/office/drawing/2014/main" id="{04C9FB95-270D-46A2-8513-92492F32B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8923" y="2965434"/>
            <a:ext cx="1669197" cy="230818"/>
          </a:xfrm>
          <a:prstGeom prst="rect">
            <a:avLst/>
          </a:prstGeom>
          <a:solidFill>
            <a:srgbClr val="A5AB81"/>
          </a:solidFill>
          <a:ln w="13335">
            <a:solidFill>
              <a:srgbClr val="6C7250"/>
            </a:solidFill>
            <a:miter lim="800000"/>
            <a:headEnd/>
            <a:tailEnd/>
          </a:ln>
          <a:extLst/>
        </p:spPr>
        <p:txBody>
          <a:bodyPr wrap="square" lIns="91427" tIns="45713" rIns="91427" bIns="45713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en-US" sz="900" b="1" smtClean="0">
                <a:latin typeface="Century Gothic" panose="020B0502020202020204" pitchFamily="34" charset="0"/>
                <a:ea typeface="MS PGothic" panose="020B0600070205080204" pitchFamily="34" charset="-128"/>
              </a:rPr>
              <a:t>… ВЕРОЯТНО СЪЩО НЕ</a:t>
            </a:r>
            <a:endParaRPr lang="bg-BG" altLang="en-US" sz="900" b="1"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8" name="8 CuadroTexto">
            <a:extLst>
              <a:ext uri="{FF2B5EF4-FFF2-40B4-BE49-F238E27FC236}">
                <a16:creationId xmlns:a16="http://schemas.microsoft.com/office/drawing/2014/main" id="{04C9FB95-270D-46A2-8513-92492F32B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8803" y="3696981"/>
            <a:ext cx="1796573" cy="242828"/>
          </a:xfrm>
          <a:prstGeom prst="rect">
            <a:avLst/>
          </a:prstGeom>
          <a:solidFill>
            <a:schemeClr val="bg1"/>
          </a:solidFill>
          <a:ln w="13335">
            <a:noFill/>
            <a:miter lim="800000"/>
            <a:headEnd/>
            <a:tailEnd/>
          </a:ln>
          <a:extLst/>
        </p:spPr>
        <p:txBody>
          <a:bodyPr wrap="square" lIns="18000" tIns="10800" rIns="18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bg-BG" altLang="en-US" sz="600" b="1" dirty="0" smtClean="0">
                <a:latin typeface="Century Gothic" panose="020B0502020202020204" pitchFamily="34" charset="0"/>
                <a:ea typeface="MS PGothic" panose="020B0600070205080204" pitchFamily="34" charset="-128"/>
              </a:rPr>
              <a:t>Разлика в </a:t>
            </a:r>
            <a:r>
              <a:rPr lang="bg-BG" altLang="en-US" sz="600" b="1" dirty="0" err="1" smtClean="0">
                <a:latin typeface="Century Gothic" panose="020B0502020202020204" pitchFamily="34" charset="0"/>
                <a:ea typeface="MS PGothic" panose="020B0600070205080204" pitchFamily="34" charset="-128"/>
              </a:rPr>
              <a:t>легловата</a:t>
            </a:r>
            <a:r>
              <a:rPr lang="bg-BG" altLang="en-US" sz="600" b="1" dirty="0" smtClean="0">
                <a:latin typeface="Century Gothic" panose="020B0502020202020204" pitchFamily="34" charset="0"/>
                <a:ea typeface="MS PGothic" panose="020B0600070205080204" pitchFamily="34" charset="-128"/>
              </a:rPr>
              <a:t> база на интензивните отделения в Европа</a:t>
            </a:r>
            <a:endParaRPr lang="bg-BG" altLang="en-US" sz="600" b="1" dirty="0"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9" name="8 CuadroTexto">
            <a:extLst>
              <a:ext uri="{FF2B5EF4-FFF2-40B4-BE49-F238E27FC236}">
                <a16:creationId xmlns:a16="http://schemas.microsoft.com/office/drawing/2014/main" id="{04C9FB95-270D-46A2-8513-92492F32B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9830" y="4900259"/>
            <a:ext cx="1948973" cy="206477"/>
          </a:xfrm>
          <a:prstGeom prst="rect">
            <a:avLst/>
          </a:prstGeom>
          <a:solidFill>
            <a:schemeClr val="bg1"/>
          </a:solidFill>
          <a:ln w="13335">
            <a:noFill/>
            <a:miter lim="800000"/>
            <a:headEnd/>
            <a:tailEnd/>
          </a:ln>
          <a:extLst/>
        </p:spPr>
        <p:txBody>
          <a:bodyPr wrap="square" lIns="18000" tIns="10800" rIns="18000" bIns="10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en-US" sz="600" b="1" dirty="0" smtClean="0">
                <a:latin typeface="Century Gothic" panose="020B0502020202020204" pitchFamily="34" charset="0"/>
                <a:ea typeface="MS PGothic" panose="020B0600070205080204" pitchFamily="34" charset="-128"/>
              </a:rPr>
              <a:t>Общ брой на леглата в интензивни отделения</a:t>
            </a:r>
          </a:p>
          <a:p>
            <a:pPr algn="ctr" eaLnBrk="1" hangingPunct="1"/>
            <a:r>
              <a:rPr lang="bg-BG" altLang="en-US" sz="600" b="1" dirty="0" smtClean="0">
                <a:latin typeface="Century Gothic" panose="020B0502020202020204" pitchFamily="34" charset="0"/>
                <a:ea typeface="MS PGothic" panose="020B0600070205080204" pitchFamily="34" charset="-128"/>
              </a:rPr>
              <a:t> на 100 000 жители</a:t>
            </a:r>
            <a:endParaRPr lang="bg-BG" altLang="en-US" sz="600" b="1" dirty="0"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0" name="8 CuadroTexto">
            <a:extLst>
              <a:ext uri="{FF2B5EF4-FFF2-40B4-BE49-F238E27FC236}">
                <a16:creationId xmlns:a16="http://schemas.microsoft.com/office/drawing/2014/main" id="{04C9FB95-270D-46A2-8513-92492F32B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3219" y="4966668"/>
            <a:ext cx="1113747" cy="129533"/>
          </a:xfrm>
          <a:prstGeom prst="rect">
            <a:avLst/>
          </a:prstGeom>
          <a:solidFill>
            <a:srgbClr val="968C8C"/>
          </a:solidFill>
          <a:ln w="13335">
            <a:noFill/>
            <a:miter lim="800000"/>
            <a:headEnd/>
            <a:tailEnd/>
          </a:ln>
          <a:extLst/>
        </p:spPr>
        <p:txBody>
          <a:bodyPr wrap="square" lIns="18000" tIns="10800" rIns="18000" bIns="10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700" b="1" smtClean="0">
                <a:solidFill>
                  <a:schemeClr val="bg1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…</a:t>
            </a:r>
            <a:r>
              <a:rPr lang="bg-BG" altLang="en-US" sz="700" b="1" smtClean="0">
                <a:solidFill>
                  <a:schemeClr val="bg1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 а Испания е тук</a:t>
            </a:r>
            <a:endParaRPr lang="bg-BG" altLang="en-US" sz="700" b="1">
              <a:solidFill>
                <a:schemeClr val="bg1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1" name="8 CuadroTexto">
            <a:extLst>
              <a:ext uri="{FF2B5EF4-FFF2-40B4-BE49-F238E27FC236}">
                <a16:creationId xmlns:a16="http://schemas.microsoft.com/office/drawing/2014/main" id="{04C9FB95-270D-46A2-8513-92492F32B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1944" y="1946728"/>
            <a:ext cx="2974310" cy="646317"/>
          </a:xfrm>
          <a:prstGeom prst="rect">
            <a:avLst/>
          </a:prstGeom>
          <a:solidFill>
            <a:srgbClr val="DD8047"/>
          </a:solidFill>
          <a:ln w="13335">
            <a:solidFill>
              <a:srgbClr val="964717"/>
            </a:solidFill>
            <a:miter lim="800000"/>
            <a:headEnd/>
            <a:tailEnd/>
          </a:ln>
          <a:extLst/>
        </p:spPr>
        <p:txBody>
          <a:bodyPr wrap="square" lIns="91427" tIns="45713" rIns="91427" bIns="45713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en-US" sz="1200" b="1" dirty="0" smtClean="0">
                <a:solidFill>
                  <a:srgbClr val="FFFFFF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Нива на смъртност, свързани с понижаването на </a:t>
            </a:r>
            <a:r>
              <a:rPr lang="bg-BG" altLang="en-US" sz="1200" b="1" dirty="0" err="1" smtClean="0">
                <a:solidFill>
                  <a:srgbClr val="FFFFFF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органното</a:t>
            </a:r>
            <a:r>
              <a:rPr lang="bg-BG" altLang="en-US" sz="1200" b="1" dirty="0" smtClean="0">
                <a:solidFill>
                  <a:srgbClr val="FFFFFF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 донорство в Европа</a:t>
            </a:r>
            <a:endParaRPr lang="bg-BG" altLang="en-US" sz="1200" b="1" dirty="0">
              <a:solidFill>
                <a:srgbClr val="FFFFFF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2" name="8 CuadroTexto">
            <a:extLst>
              <a:ext uri="{FF2B5EF4-FFF2-40B4-BE49-F238E27FC236}">
                <a16:creationId xmlns:a16="http://schemas.microsoft.com/office/drawing/2014/main" id="{04C9FB95-270D-46A2-8513-92492F32B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5312" y="2718178"/>
            <a:ext cx="1527171" cy="365939"/>
          </a:xfrm>
          <a:prstGeom prst="rect">
            <a:avLst/>
          </a:prstGeom>
          <a:solidFill>
            <a:srgbClr val="EFF3F7"/>
          </a:solidFill>
          <a:ln w="13335">
            <a:noFill/>
            <a:miter lim="800000"/>
            <a:headEnd/>
            <a:tailEnd/>
          </a:ln>
          <a:extLst/>
        </p:spPr>
        <p:txBody>
          <a:bodyPr wrap="square" lIns="18000" tIns="10800" rIns="18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bg-BG" altLang="en-US" sz="500" b="1" dirty="0" smtClean="0">
                <a:latin typeface="Century Gothic" panose="020B0502020202020204" pitchFamily="34" charset="0"/>
                <a:ea typeface="MS PGothic" panose="020B0600070205080204" pitchFamily="34" charset="-128"/>
              </a:rPr>
              <a:t>Стандартизиран коефициент на смъртност </a:t>
            </a:r>
            <a:r>
              <a:rPr lang="bg-BG" altLang="en-US" sz="500" b="1" dirty="0">
                <a:latin typeface="Century Gothic" panose="020B0502020202020204" pitchFamily="34" charset="0"/>
                <a:ea typeface="MS PGothic" panose="020B0600070205080204" pitchFamily="34" charset="-128"/>
              </a:rPr>
              <a:t>(</a:t>
            </a:r>
            <a:r>
              <a:rPr lang="en-US" altLang="en-US" sz="500" b="1" dirty="0">
                <a:latin typeface="Century Gothic" panose="020B0502020202020204" pitchFamily="34" charset="0"/>
                <a:ea typeface="MS PGothic" panose="020B0600070205080204" pitchFamily="34" charset="-128"/>
              </a:rPr>
              <a:t>SDR</a:t>
            </a:r>
            <a:r>
              <a:rPr lang="bg-BG" altLang="en-US" sz="500" b="1" dirty="0">
                <a:latin typeface="Century Gothic" panose="020B0502020202020204" pitchFamily="34" charset="0"/>
                <a:ea typeface="MS PGothic" panose="020B0600070205080204" pitchFamily="34" charset="-128"/>
              </a:rPr>
              <a:t>) </a:t>
            </a:r>
            <a:r>
              <a:rPr lang="bg-BG" altLang="en-US" sz="500" b="1" dirty="0" smtClean="0">
                <a:latin typeface="Century Gothic" panose="020B0502020202020204" pitchFamily="34" charset="0"/>
                <a:ea typeface="MS PGothic" panose="020B0600070205080204" pitchFamily="34" charset="-128"/>
              </a:rPr>
              <a:t>вследствие на мозъчно-съдови заболявания на </a:t>
            </a:r>
          </a:p>
          <a:p>
            <a:pPr algn="ctr" eaLnBrk="1" hangingPunct="1"/>
            <a:r>
              <a:rPr lang="bg-BG" altLang="en-US" sz="500" b="1" dirty="0" smtClean="0">
                <a:latin typeface="Century Gothic" panose="020B0502020202020204" pitchFamily="34" charset="0"/>
                <a:ea typeface="MS PGothic" panose="020B0600070205080204" pitchFamily="34" charset="-128"/>
              </a:rPr>
              <a:t>100 000 жители, всички възрасти</a:t>
            </a:r>
            <a:endParaRPr lang="bg-BG" altLang="en-US" sz="500" b="1" dirty="0"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4" name="8 CuadroTexto">
            <a:extLst>
              <a:ext uri="{FF2B5EF4-FFF2-40B4-BE49-F238E27FC236}">
                <a16:creationId xmlns:a16="http://schemas.microsoft.com/office/drawing/2014/main" id="{04C9FB95-270D-46A2-8513-92492F32B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0370" y="2672240"/>
            <a:ext cx="1371597" cy="365939"/>
          </a:xfrm>
          <a:prstGeom prst="rect">
            <a:avLst/>
          </a:prstGeom>
          <a:solidFill>
            <a:srgbClr val="EFF3F7"/>
          </a:solidFill>
          <a:ln w="13335">
            <a:noFill/>
            <a:miter lim="800000"/>
            <a:headEnd/>
            <a:tailEnd/>
          </a:ln>
          <a:extLst/>
        </p:spPr>
        <p:txBody>
          <a:bodyPr wrap="square" lIns="18000" tIns="10800" rIns="18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en-US" sz="500" b="1" dirty="0" smtClean="0">
                <a:latin typeface="Century Gothic" panose="020B0502020202020204" pitchFamily="34" charset="0"/>
                <a:ea typeface="MS PGothic" panose="020B0600070205080204" pitchFamily="34" charset="-128"/>
              </a:rPr>
              <a:t>Стандартизиран коефициент на смъртност (</a:t>
            </a:r>
            <a:r>
              <a:rPr lang="en-US" altLang="en-US" sz="500" b="1" dirty="0" smtClean="0">
                <a:latin typeface="Century Gothic" panose="020B0502020202020204" pitchFamily="34" charset="0"/>
                <a:ea typeface="MS PGothic" panose="020B0600070205080204" pitchFamily="34" charset="-128"/>
              </a:rPr>
              <a:t>SDR</a:t>
            </a:r>
            <a:r>
              <a:rPr lang="bg-BG" altLang="en-US" sz="500" b="1" dirty="0" smtClean="0">
                <a:latin typeface="Century Gothic" panose="020B0502020202020204" pitchFamily="34" charset="0"/>
                <a:ea typeface="MS PGothic" panose="020B0600070205080204" pitchFamily="34" charset="-128"/>
              </a:rPr>
              <a:t>)</a:t>
            </a:r>
            <a:r>
              <a:rPr lang="bg-BG" altLang="en-US" sz="500" b="1" dirty="0">
                <a:latin typeface="Century Gothic" panose="020B0502020202020204" pitchFamily="34" charset="0"/>
                <a:ea typeface="MS PGothic" panose="020B0600070205080204" pitchFamily="34" charset="-128"/>
              </a:rPr>
              <a:t> </a:t>
            </a:r>
            <a:r>
              <a:rPr lang="bg-BG" altLang="en-US" sz="500" b="1" dirty="0" smtClean="0">
                <a:latin typeface="Century Gothic" panose="020B0502020202020204" pitchFamily="34" charset="0"/>
                <a:ea typeface="MS PGothic" panose="020B0600070205080204" pitchFamily="34" charset="-128"/>
              </a:rPr>
              <a:t>вследствие на пътни произшествия на </a:t>
            </a:r>
          </a:p>
          <a:p>
            <a:pPr algn="ctr" eaLnBrk="1" hangingPunct="1"/>
            <a:r>
              <a:rPr lang="bg-BG" altLang="en-US" sz="500" b="1" dirty="0" smtClean="0">
                <a:latin typeface="Century Gothic" panose="020B0502020202020204" pitchFamily="34" charset="0"/>
                <a:ea typeface="MS PGothic" panose="020B0600070205080204" pitchFamily="34" charset="-128"/>
              </a:rPr>
              <a:t>100 000 жители, всички възрасти</a:t>
            </a:r>
            <a:endParaRPr lang="bg-BG" altLang="en-US" sz="500" b="1" dirty="0"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8536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7" descr="Imagen que contiene captura de pantalla, texto, mapa&#10;&#10;Descripción generada con confianza alta">
            <a:extLst>
              <a:ext uri="{FF2B5EF4-FFF2-40B4-BE49-F238E27FC236}">
                <a16:creationId xmlns:a16="http://schemas.microsoft.com/office/drawing/2014/main" id="{FF7DCB94-5FD7-47C8-A3D6-A8A069669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0"/>
          <a:stretch>
            <a:fillRect/>
          </a:stretch>
        </p:blipFill>
        <p:spPr bwMode="auto">
          <a:xfrm>
            <a:off x="804332" y="1640703"/>
            <a:ext cx="4806271" cy="357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 descr="Imagen que contiene texto, mapa&#10;&#10;Descripción generada con confianza muy alta">
            <a:extLst>
              <a:ext uri="{FF2B5EF4-FFF2-40B4-BE49-F238E27FC236}">
                <a16:creationId xmlns:a16="http://schemas.microsoft.com/office/drawing/2014/main" id="{907FFA53-1C6E-4B00-A955-4343215DB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390" y="1642130"/>
            <a:ext cx="4806271" cy="356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8 CuadroTexto">
            <a:extLst>
              <a:ext uri="{FF2B5EF4-FFF2-40B4-BE49-F238E27FC236}">
                <a16:creationId xmlns:a16="http://schemas.microsoft.com/office/drawing/2014/main" id="{04C9FB95-270D-46A2-8513-92492F32B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8642" y="2009208"/>
            <a:ext cx="4076128" cy="227440"/>
          </a:xfrm>
          <a:prstGeom prst="rect">
            <a:avLst/>
          </a:prstGeom>
          <a:solidFill>
            <a:schemeClr val="bg1"/>
          </a:solidFill>
          <a:ln w="13335">
            <a:noFill/>
            <a:miter lim="800000"/>
            <a:headEnd/>
            <a:tailEnd/>
          </a:ln>
          <a:extLst/>
        </p:spPr>
        <p:txBody>
          <a:bodyPr wrap="square" lIns="18000" tIns="10800" rIns="18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en-US" sz="1100" b="1" dirty="0" smtClean="0">
                <a:solidFill>
                  <a:srgbClr val="BF0004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„Класически мерки“ за увеличаване на донорството</a:t>
            </a:r>
            <a:endParaRPr lang="bg-BG" altLang="en-US" sz="1100" b="1" dirty="0">
              <a:solidFill>
                <a:srgbClr val="BF0004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8" name="8 CuadroTexto">
            <a:extLst>
              <a:ext uri="{FF2B5EF4-FFF2-40B4-BE49-F238E27FC236}">
                <a16:creationId xmlns:a16="http://schemas.microsoft.com/office/drawing/2014/main" id="{04C9FB95-270D-46A2-8513-92492F32B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4549" y="2715905"/>
            <a:ext cx="2761397" cy="1603508"/>
          </a:xfrm>
          <a:prstGeom prst="rect">
            <a:avLst/>
          </a:prstGeom>
          <a:solidFill>
            <a:srgbClr val="D3DEEA"/>
          </a:solidFill>
          <a:ln w="13335">
            <a:noFill/>
            <a:miter lim="800000"/>
            <a:headEnd/>
            <a:tailEnd/>
          </a:ln>
          <a:extLst/>
        </p:spPr>
        <p:txBody>
          <a:bodyPr wrap="square" lIns="91427" tIns="82800" rIns="91427" bIns="82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71450" indent="-171450" eaLnBrk="1" hangingPunct="1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bg-BG" altLang="en-US" sz="1000" b="1" dirty="0" smtClean="0">
                <a:latin typeface="Century Gothic" panose="020B0502020202020204" pitchFamily="34" charset="0"/>
                <a:ea typeface="MS PGothic" panose="020B0600070205080204" pitchFamily="34" charset="-128"/>
              </a:rPr>
              <a:t>Законодателни промени</a:t>
            </a:r>
          </a:p>
          <a:p>
            <a:pPr marL="171450" indent="-171450" eaLnBrk="1" hangingPunct="1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bg-BG" altLang="en-US" sz="1000" b="1" dirty="0" smtClean="0">
                <a:latin typeface="Century Gothic" panose="020B0502020202020204" pitchFamily="34" charset="0"/>
                <a:ea typeface="MS PGothic" panose="020B0600070205080204" pitchFamily="34" charset="-128"/>
              </a:rPr>
              <a:t>Информационни кампании</a:t>
            </a:r>
          </a:p>
          <a:p>
            <a:pPr marL="171450" indent="-171450" eaLnBrk="1" hangingPunct="1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bg-BG" altLang="en-US" sz="1000" b="1" dirty="0" smtClean="0">
                <a:latin typeface="Century Gothic" panose="020B0502020202020204" pitchFamily="34" charset="0"/>
                <a:ea typeface="MS PGothic" panose="020B0600070205080204" pitchFamily="34" charset="-128"/>
              </a:rPr>
              <a:t>Донорски регистри </a:t>
            </a:r>
          </a:p>
          <a:p>
            <a:pPr marL="171450" indent="-171450" eaLnBrk="1" hangingPunct="1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bg-BG" altLang="en-US" sz="1000" b="1" dirty="0" smtClean="0">
                <a:latin typeface="Century Gothic" panose="020B0502020202020204" pitchFamily="34" charset="0"/>
                <a:ea typeface="MS PGothic" panose="020B0600070205080204" pitchFamily="34" charset="-128"/>
              </a:rPr>
              <a:t>Донорски картони</a:t>
            </a:r>
          </a:p>
          <a:p>
            <a:pPr marL="171450" indent="-171450" eaLnBrk="1" hangingPunct="1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bg-BG" altLang="en-US" sz="1000" b="1" dirty="0" smtClean="0">
                <a:latin typeface="Century Gothic" panose="020B0502020202020204" pitchFamily="34" charset="0"/>
                <a:ea typeface="MS PGothic" panose="020B0600070205080204" pitchFamily="34" charset="-128"/>
              </a:rPr>
              <a:t>Шофьорски книжки</a:t>
            </a:r>
          </a:p>
          <a:p>
            <a:pPr marL="171450" indent="-171450" eaLnBrk="1" hangingPunct="1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bg-BG" altLang="en-US" sz="1000" b="1" dirty="0" smtClean="0">
                <a:latin typeface="Century Gothic" panose="020B0502020202020204" pitchFamily="34" charset="0"/>
                <a:ea typeface="MS PGothic" panose="020B0600070205080204" pitchFamily="34" charset="-128"/>
              </a:rPr>
              <a:t>Други начини за насърчаване</a:t>
            </a:r>
          </a:p>
        </p:txBody>
      </p:sp>
      <p:sp>
        <p:nvSpPr>
          <p:cNvPr id="3" name="Rounded Rectangle 2"/>
          <p:cNvSpPr/>
          <p:nvPr/>
        </p:nvSpPr>
        <p:spPr>
          <a:xfrm rot="1705840">
            <a:off x="7074396" y="3376364"/>
            <a:ext cx="3833761" cy="341194"/>
          </a:xfrm>
          <a:prstGeom prst="roundRect">
            <a:avLst/>
          </a:prstGeom>
          <a:solidFill>
            <a:srgbClr val="C93F3F">
              <a:alpha val="64000"/>
            </a:srgbClr>
          </a:solidFill>
          <a:ln>
            <a:solidFill>
              <a:srgbClr val="C9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0" name="8 CuadroTexto">
            <a:extLst>
              <a:ext uri="{FF2B5EF4-FFF2-40B4-BE49-F238E27FC236}">
                <a16:creationId xmlns:a16="http://schemas.microsoft.com/office/drawing/2014/main" id="{04C9FB95-270D-46A2-8513-92492F32B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2889" y="3937041"/>
            <a:ext cx="806116" cy="338540"/>
          </a:xfrm>
          <a:prstGeom prst="rect">
            <a:avLst/>
          </a:prstGeom>
          <a:solidFill>
            <a:srgbClr val="F27E24"/>
          </a:solidFill>
          <a:ln w="13335">
            <a:noFill/>
            <a:miter lim="800000"/>
            <a:headEnd/>
            <a:tailEnd/>
          </a:ln>
          <a:extLst/>
        </p:spPr>
        <p:txBody>
          <a:bodyPr wrap="square" lIns="91427" tIns="45713" rIns="91427" bIns="45713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en-US" sz="400" b="1" smtClean="0">
                <a:latin typeface="Century Gothic" panose="020B0502020202020204" pitchFamily="34" charset="0"/>
                <a:ea typeface="MS PGothic" panose="020B0600070205080204" pitchFamily="34" charset="-128"/>
              </a:rPr>
              <a:t>Законодателни мерки по отношение на органната трансплантация</a:t>
            </a:r>
            <a:endParaRPr lang="bg-BG" altLang="en-US" sz="400" b="1"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9" name="Rounded Rectangle 8"/>
          <p:cNvSpPr/>
          <p:nvPr/>
        </p:nvSpPr>
        <p:spPr>
          <a:xfrm rot="19917448">
            <a:off x="6933800" y="3365469"/>
            <a:ext cx="3833761" cy="341194"/>
          </a:xfrm>
          <a:prstGeom prst="roundRect">
            <a:avLst/>
          </a:prstGeom>
          <a:solidFill>
            <a:srgbClr val="C93F3F">
              <a:alpha val="64000"/>
            </a:srgbClr>
          </a:solidFill>
          <a:ln>
            <a:solidFill>
              <a:srgbClr val="C9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1" name="8 CuadroTexto">
            <a:extLst>
              <a:ext uri="{FF2B5EF4-FFF2-40B4-BE49-F238E27FC236}">
                <a16:creationId xmlns:a16="http://schemas.microsoft.com/office/drawing/2014/main" id="{04C9FB95-270D-46A2-8513-92492F32B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2827" y="4516131"/>
            <a:ext cx="2631387" cy="427494"/>
          </a:xfrm>
          <a:prstGeom prst="rect">
            <a:avLst/>
          </a:prstGeom>
          <a:solidFill>
            <a:schemeClr val="bg1"/>
          </a:solidFill>
          <a:ln w="13335">
            <a:noFill/>
            <a:miter lim="800000"/>
            <a:headEnd/>
            <a:tailEnd/>
          </a:ln>
          <a:extLst/>
        </p:spPr>
        <p:txBody>
          <a:bodyPr wrap="square" lIns="18000" tIns="10800" rIns="18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bg-BG" altLang="en-US" sz="800" b="1" dirty="0" smtClean="0">
                <a:latin typeface="Century Gothic" panose="020B0502020202020204" pitchFamily="34" charset="0"/>
                <a:ea typeface="MS PGothic" panose="020B0600070205080204" pitchFamily="34" charset="-128"/>
              </a:rPr>
              <a:t>„…Никога не обвинявайте хората. Ако нивата на донорство са ниски, значи ние не правим нещо както трябва</a:t>
            </a:r>
            <a:r>
              <a:rPr lang="en-US" altLang="en-US" sz="800" b="1" dirty="0" smtClean="0">
                <a:latin typeface="Century Gothic" panose="020B0502020202020204" pitchFamily="34" charset="0"/>
                <a:ea typeface="MS PGothic" panose="020B0600070205080204" pitchFamily="34" charset="-128"/>
              </a:rPr>
              <a:t>.</a:t>
            </a:r>
            <a:r>
              <a:rPr lang="bg-BG" altLang="en-US" sz="800" b="1" dirty="0" smtClean="0">
                <a:latin typeface="Century Gothic" panose="020B0502020202020204" pitchFamily="34" charset="0"/>
                <a:ea typeface="MS PGothic" panose="020B0600070205080204" pitchFamily="34" charset="-128"/>
              </a:rPr>
              <a:t>“</a:t>
            </a:r>
            <a:endParaRPr lang="bg-BG" altLang="en-US" sz="800" b="1" dirty="0"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17040" y="1940560"/>
            <a:ext cx="2976880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bg-BG" sz="1400" dirty="0" smtClean="0">
                <a:solidFill>
                  <a:schemeClr val="bg1"/>
                </a:solidFill>
              </a:rPr>
              <a:t>ДОНОРИ НА ОРГАНИ В ИСПАНИЯ ОТ СЪЗДАВАНЕТО НА </a:t>
            </a:r>
            <a:r>
              <a:rPr lang="en-US" sz="1400" dirty="0" smtClean="0">
                <a:solidFill>
                  <a:schemeClr val="bg1"/>
                </a:solidFill>
              </a:rPr>
              <a:t>ONT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62200" y="3718560"/>
            <a:ext cx="2814320" cy="83099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bg-BG" sz="1200" dirty="0" smtClean="0">
                <a:solidFill>
                  <a:schemeClr val="bg1"/>
                </a:solidFill>
              </a:rPr>
              <a:t>ПРЕЗ ПОСЛЕДНИТЕ ТРИ ГОДИНИ В ИСПАНИЯ Е ОТЧЕТЕН НАЙ-ГОЛЯМ РЪСТ НА ДОНОРСТВОТО В ЦЯЛАТА Й ИСТОРИЯ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992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141BAB3-4598-4CC6-943C-12078916BB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9091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538034-D8DF-4841-AD31-E961810F7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50" y="5174842"/>
            <a:ext cx="11830050" cy="147222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4400" kern="1200" cap="all" spc="200" baseline="0" dirty="0">
                <a:solidFill>
                  <a:srgbClr val="C00000"/>
                </a:solidFill>
                <a:latin typeface="+mj-lt"/>
              </a:rPr>
              <a:t>Тайната на испанския модел е </a:t>
            </a:r>
            <a:r>
              <a:rPr lang="en-US" sz="4400" kern="1200" cap="all" spc="200" baseline="0" dirty="0" smtClean="0">
                <a:solidFill>
                  <a:srgbClr val="C00000"/>
                </a:solidFill>
                <a:latin typeface="+mj-lt"/>
              </a:rPr>
              <a:t>…</a:t>
            </a:r>
            <a:endParaRPr lang="bg-BG" sz="4400" kern="1200" cap="all" baseline="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186966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Integra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B4028482-F53A-4442-AB14-9B7A43F44F96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2461</Words>
  <Application>Microsoft Office PowerPoint</Application>
  <PresentationFormat>Widescreen</PresentationFormat>
  <Paragraphs>433</Paragraphs>
  <Slides>42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60" baseType="lpstr">
      <vt:lpstr>ＭＳ Ｐゴシック</vt:lpstr>
      <vt:lpstr>ＭＳ Ｐゴシック</vt:lpstr>
      <vt:lpstr>Arial</vt:lpstr>
      <vt:lpstr>Arial Narrow</vt:lpstr>
      <vt:lpstr>Arial Unicode MS</vt:lpstr>
      <vt:lpstr>Calibri</vt:lpstr>
      <vt:lpstr>Century Gothic</vt:lpstr>
      <vt:lpstr>メイリオ</vt:lpstr>
      <vt:lpstr>华文仿宋</vt:lpstr>
      <vt:lpstr>Tahoma</vt:lpstr>
      <vt:lpstr>Times New Roman</vt:lpstr>
      <vt:lpstr>Trebuchet MS</vt:lpstr>
      <vt:lpstr>Tw Cen MT</vt:lpstr>
      <vt:lpstr>Tw Cen MT Condensed</vt:lpstr>
      <vt:lpstr>Wingdings</vt:lpstr>
      <vt:lpstr>Wingdings 3</vt:lpstr>
      <vt:lpstr>Integral</vt:lpstr>
      <vt:lpstr>Photo Editor Photo</vt:lpstr>
      <vt:lpstr>ПОДХОДИ ЗА КОМУНИКАЦИЯ С БЛИЗКИ НА ПАЦИЕНТ В МОЗЪЧНА СМЪРТ: ЗАЩО НЯКЪДЕ Е ВЪЗМОЖНО, А НА ДРУГИ МЕСТА НЕ Е  УМЕНИЯ ЗА ЕФЕКТИВНО УБЕЖДАВАНЕ</vt:lpstr>
      <vt:lpstr>PowerPoint Presentation</vt:lpstr>
      <vt:lpstr>PowerPoint Presentation</vt:lpstr>
      <vt:lpstr>PowerPoint Presentation</vt:lpstr>
      <vt:lpstr>Защо Испания е световен лидер В органното донорство?</vt:lpstr>
      <vt:lpstr>PowerPoint Presentation</vt:lpstr>
      <vt:lpstr>PowerPoint Presentation</vt:lpstr>
      <vt:lpstr>PowerPoint Presentation</vt:lpstr>
      <vt:lpstr>Тайната на испанския модел е …</vt:lpstr>
      <vt:lpstr>PowerPoint Presentation</vt:lpstr>
      <vt:lpstr>ПРОЦЕНТ НА отказИ ОТ БЛИЗКИ в Испания през 2018 г.</vt:lpstr>
      <vt:lpstr>Фондация “Институт по донорство и трансплантация” (DTI)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ОсновНИ предпоставкИ</vt:lpstr>
      <vt:lpstr>Подходът за комуникация с близките е от особено значение, но той следва други изключително важни стъпки, затова…, ако искате да повишите ръста на донорството, първо трябва да се уверите, че …</vt:lpstr>
      <vt:lpstr>Кой трябва да ОСЪЩЕСТВИ КОНТАКТ С РОДНИНИТЕ?</vt:lpstr>
      <vt:lpstr>Профил на специалиста, който ИСКА СЪГЛАСИЕТО за донорство (КООРДИНАТОР ПО ДОНОРСТВО)</vt:lpstr>
      <vt:lpstr>Етапи в контакта с БЛИЗКИТЕ на донора</vt:lpstr>
      <vt:lpstr>2. Подготовка</vt:lpstr>
      <vt:lpstr>Информация Съберете цялата съответна информация за пациента и близките  му/й </vt:lpstr>
      <vt:lpstr>УСЛОВИЯ НА СРЕДАТА Осигурете комфортна среда, без външни лица </vt:lpstr>
      <vt:lpstr>Изградете взаимоотношения на подкрепа   </vt:lpstr>
      <vt:lpstr>2. Съобщаване на лошите новини</vt:lpstr>
      <vt:lpstr>Обявете СМЪРТТА </vt:lpstr>
      <vt:lpstr>Защо е толкова трудно да съобщаваме лошите нови?</vt:lpstr>
      <vt:lpstr>Разясняване на МОЗЪЧНАТА СМЪРТ</vt:lpstr>
      <vt:lpstr>Скръб </vt:lpstr>
      <vt:lpstr>Скръб</vt:lpstr>
      <vt:lpstr>PowerPoint Presentation</vt:lpstr>
      <vt:lpstr>3. ИСКАНЕ НА СЪГЛАСИЕ за донорство</vt:lpstr>
      <vt:lpstr>Как да отправите искането?</vt:lpstr>
      <vt:lpstr>Причини за отказ</vt:lpstr>
      <vt:lpstr>Как да посрещНЕТЕ отказите</vt:lpstr>
      <vt:lpstr>4. СоциалнО - Медицинска анамнеза - Биологичен риск </vt:lpstr>
      <vt:lpstr>БИОЛОГИЧЕН РИСК</vt:lpstr>
      <vt:lpstr>PowerPoint Presentation</vt:lpstr>
      <vt:lpstr>Основни аспекти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APPROACH THE DECEASED DONOR FAMILY: Why somewhere happens, somewhere not   SKILLS FOR EFFECTIVE REQUESTING</dc:title>
  <dc:creator>Chloe Balleste Delpierre</dc:creator>
  <cp:lastModifiedBy>Assia Tcholashka</cp:lastModifiedBy>
  <cp:revision>49</cp:revision>
  <dcterms:created xsi:type="dcterms:W3CDTF">2019-07-26T11:37:46Z</dcterms:created>
  <dcterms:modified xsi:type="dcterms:W3CDTF">2019-07-31T12:39:10Z</dcterms:modified>
</cp:coreProperties>
</file>